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2" r:id="rId2"/>
    <p:sldId id="257" r:id="rId3"/>
    <p:sldId id="258" r:id="rId4"/>
    <p:sldId id="259" r:id="rId5"/>
    <p:sldId id="263" r:id="rId6"/>
    <p:sldId id="260" r:id="rId7"/>
    <p:sldId id="261" r:id="rId8"/>
    <p:sldId id="256" r:id="rId9"/>
    <p:sldId id="277" r:id="rId10"/>
    <p:sldId id="264" r:id="rId11"/>
    <p:sldId id="265" r:id="rId12"/>
    <p:sldId id="266" r:id="rId13"/>
    <p:sldId id="274" r:id="rId14"/>
    <p:sldId id="267" r:id="rId15"/>
    <p:sldId id="268" r:id="rId16"/>
    <p:sldId id="269" r:id="rId17"/>
    <p:sldId id="270" r:id="rId18"/>
    <p:sldId id="273" r:id="rId19"/>
    <p:sldId id="271" r:id="rId20"/>
    <p:sldId id="272" r:id="rId21"/>
    <p:sldId id="275" r:id="rId22"/>
    <p:sldId id="276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0" autoAdjust="0"/>
    <p:restoredTop sz="86426" autoAdjust="0"/>
  </p:normalViewPr>
  <p:slideViewPr>
    <p:cSldViewPr>
      <p:cViewPr varScale="1">
        <p:scale>
          <a:sx n="64" d="100"/>
          <a:sy n="64" d="100"/>
        </p:scale>
        <p:origin x="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63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772534-B5EC-4730-9E8E-0E0553757AD2}" type="datetimeFigureOut">
              <a:rPr lang="en-CA" smtClean="0"/>
              <a:t>2025-11-12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B55C00-10F2-43AE-A15F-3F2568D68A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43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../BIOLOGY%2012%20PPT%20VIDEOS/urine%20formation.mp4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../BIOLOGY%2012%20PPT%20VIDEOS/ADH%20vasopressin.mp4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../BIOLOGY%2012%20PPT%20VIDEOS/blood%20pressure%20regulation.mp4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../BIOLOGY%2012%20PPT%20VIDEOS/URINARY_%20GLOMERULAR%20FILTRATION%20PRESSURES.mp4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../BIOLOGY%2012%20PPT%20VIDEOS/10.5.%20Proximal%20convoluted%20tubule%20-%20loc%20va%20luon%20gan.wmv.mp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../BIOLOGY%2012%20PPT%20VIDEOS/loop%20of%20nephron.mp4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Excretory organs &amp; products</a:t>
            </a:r>
            <a:endParaRPr lang="en-CA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Excretion</a:t>
            </a:r>
            <a:r>
              <a:rPr lang="en-US" dirty="0"/>
              <a:t>: the process that rids the body of the metabolic wastes (especially nitrogenous)</a:t>
            </a:r>
          </a:p>
          <a:p>
            <a:r>
              <a:rPr lang="en-US" dirty="0"/>
              <a:t>Kidneys – excretes ammonia, urea, uric acid &amp; creatinine</a:t>
            </a:r>
          </a:p>
          <a:p>
            <a:r>
              <a:rPr lang="en-US" dirty="0"/>
              <a:t>Liver – excretes bile pigments</a:t>
            </a:r>
          </a:p>
          <a:p>
            <a:r>
              <a:rPr lang="en-US" dirty="0"/>
              <a:t>Lungs – excretes CO</a:t>
            </a:r>
            <a:r>
              <a:rPr lang="en-US" baseline="-25000" dirty="0"/>
              <a:t>2</a:t>
            </a:r>
            <a:r>
              <a:rPr lang="en-US" dirty="0"/>
              <a:t> and water (breath)</a:t>
            </a:r>
          </a:p>
          <a:p>
            <a:r>
              <a:rPr lang="en-US" dirty="0"/>
              <a:t>Skin -  excretes water, salt and some urea (sweat)</a:t>
            </a:r>
          </a:p>
          <a:p>
            <a:r>
              <a:rPr lang="en-US" dirty="0"/>
              <a:t>Intestines – gets rid of ions but these are not metabolic waste products </a:t>
            </a:r>
            <a:r>
              <a:rPr lang="en-US" dirty="0" err="1"/>
              <a:t>ie</a:t>
            </a:r>
            <a:r>
              <a:rPr lang="en-US" dirty="0"/>
              <a:t> Fe</a:t>
            </a:r>
            <a:r>
              <a:rPr lang="en-US" baseline="30000" dirty="0"/>
              <a:t>+</a:t>
            </a:r>
            <a:r>
              <a:rPr lang="en-US" dirty="0"/>
              <a:t>, K</a:t>
            </a:r>
            <a:r>
              <a:rPr lang="en-US" baseline="30000" dirty="0"/>
              <a:t>+</a:t>
            </a:r>
            <a:r>
              <a:rPr lang="en-US" dirty="0"/>
              <a:t>, Na</a:t>
            </a:r>
            <a:r>
              <a:rPr lang="en-US" baseline="30000" dirty="0"/>
              <a:t>+</a:t>
            </a:r>
            <a:r>
              <a:rPr lang="en-US" dirty="0"/>
              <a:t>, Ca</a:t>
            </a:r>
            <a:r>
              <a:rPr lang="en-US" baseline="30000" dirty="0"/>
              <a:t>2+</a:t>
            </a:r>
          </a:p>
          <a:p>
            <a:pPr marL="46589"/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5C00-10F2-43AE-A15F-3F2568D68A9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8950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sz="1600" dirty="0"/>
              <a:t>Minor process (Collecting Duct)</a:t>
            </a:r>
          </a:p>
          <a:p>
            <a:pPr lvl="0"/>
            <a:r>
              <a:rPr lang="en-GB" dirty="0"/>
              <a:t>In the cortex, the fluid in the duct is isotonic to the surrounding cells (therefore, there is no net movement of water)</a:t>
            </a:r>
            <a:endParaRPr lang="en-CA" dirty="0"/>
          </a:p>
          <a:p>
            <a:r>
              <a:rPr lang="en-GB" dirty="0"/>
              <a:t>in the medulla, fluid is hypotonic to cells of medulla therefore H</a:t>
            </a:r>
            <a:r>
              <a:rPr lang="en-GB" baseline="-25000" dirty="0"/>
              <a:t>2</a:t>
            </a:r>
            <a:r>
              <a:rPr lang="en-GB" dirty="0"/>
              <a:t>O passively diffuses out of collecting duct.</a:t>
            </a:r>
          </a:p>
          <a:p>
            <a:r>
              <a:rPr lang="en-GB" dirty="0"/>
              <a:t>This is the last chance to reabsorb water into the blood stream.</a:t>
            </a:r>
          </a:p>
          <a:p>
            <a:r>
              <a:rPr lang="en-GB" dirty="0">
                <a:hlinkClick r:id="rId3" action="ppaction://hlinkfile"/>
              </a:rPr>
              <a:t>Urine formation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5C00-10F2-43AE-A15F-3F2568D68A9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710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sz="3300" dirty="0"/>
              <a:t>Regulatory functions of the kidney</a:t>
            </a:r>
          </a:p>
          <a:p>
            <a:r>
              <a:rPr lang="en-CA" sz="2400" dirty="0"/>
              <a:t>1.</a:t>
            </a:r>
            <a:r>
              <a:rPr lang="en-CA" dirty="0"/>
              <a:t> </a:t>
            </a:r>
            <a:r>
              <a:rPr lang="en-CA" sz="3500" u="sng" dirty="0">
                <a:solidFill>
                  <a:schemeClr val="accent1">
                    <a:lumMod val="75000"/>
                  </a:schemeClr>
                </a:solidFill>
              </a:rPr>
              <a:t>Filtering (urine formation)</a:t>
            </a:r>
          </a:p>
          <a:p>
            <a:r>
              <a:rPr lang="en-CA" sz="2600" dirty="0"/>
              <a:t>2. </a:t>
            </a:r>
            <a:r>
              <a:rPr lang="en-CA" sz="3500" u="sng" dirty="0">
                <a:solidFill>
                  <a:schemeClr val="accent1">
                    <a:lumMod val="75000"/>
                  </a:schemeClr>
                </a:solidFill>
              </a:rPr>
              <a:t>pH adjustment</a:t>
            </a:r>
            <a:r>
              <a:rPr lang="en-CA" sz="2600" dirty="0"/>
              <a:t>:</a:t>
            </a:r>
          </a:p>
          <a:p>
            <a:pPr lvl="1"/>
            <a:r>
              <a:rPr lang="en-US" sz="3000" dirty="0"/>
              <a:t>H</a:t>
            </a:r>
            <a:r>
              <a:rPr lang="en-US" sz="3000" baseline="30000" dirty="0"/>
              <a:t>+</a:t>
            </a:r>
            <a:r>
              <a:rPr lang="en-US" sz="3000" dirty="0"/>
              <a:t>, NH</a:t>
            </a:r>
            <a:r>
              <a:rPr lang="en-US" sz="3000" baseline="-25000" dirty="0"/>
              <a:t>3</a:t>
            </a:r>
            <a:r>
              <a:rPr lang="en-US" sz="3000" dirty="0"/>
              <a:t> and HCO</a:t>
            </a:r>
            <a:r>
              <a:rPr lang="en-US" sz="3000" baseline="-25000" dirty="0"/>
              <a:t>3</a:t>
            </a:r>
            <a:r>
              <a:rPr lang="en-US" sz="3000" dirty="0"/>
              <a:t>, Na</a:t>
            </a:r>
            <a:r>
              <a:rPr lang="en-US" sz="3000" baseline="30000" dirty="0"/>
              <a:t>+</a:t>
            </a:r>
            <a:r>
              <a:rPr lang="en-US" sz="3000" dirty="0"/>
              <a:t> take part</a:t>
            </a:r>
          </a:p>
          <a:p>
            <a:pPr lvl="1"/>
            <a:r>
              <a:rPr lang="en-US" sz="3000" dirty="0"/>
              <a:t>Acidic blood: H</a:t>
            </a:r>
            <a:r>
              <a:rPr lang="en-US" sz="3000" baseline="30000" dirty="0"/>
              <a:t>+ </a:t>
            </a:r>
            <a:r>
              <a:rPr lang="en-US" sz="3000" dirty="0"/>
              <a:t>and NH</a:t>
            </a:r>
            <a:r>
              <a:rPr lang="en-US" sz="3000" baseline="-25000" dirty="0"/>
              <a:t>3</a:t>
            </a:r>
            <a:r>
              <a:rPr lang="en-US" sz="3000" dirty="0"/>
              <a:t> are excreted and NaHCO</a:t>
            </a:r>
            <a:r>
              <a:rPr lang="en-US" sz="3000" baseline="-25000" dirty="0"/>
              <a:t>3</a:t>
            </a:r>
            <a:r>
              <a:rPr lang="en-US" sz="3000" dirty="0"/>
              <a:t> are reabsorbed</a:t>
            </a:r>
          </a:p>
          <a:p>
            <a:pPr lvl="1"/>
            <a:r>
              <a:rPr lang="en-US" sz="3000" dirty="0"/>
              <a:t>Basic blood: NaHCO3 are excreted and H</a:t>
            </a:r>
            <a:r>
              <a:rPr lang="en-US" sz="3000" baseline="30000" dirty="0"/>
              <a:t>+</a:t>
            </a:r>
            <a:r>
              <a:rPr lang="en-US" sz="3000" dirty="0"/>
              <a:t> and NH</a:t>
            </a:r>
            <a:r>
              <a:rPr lang="en-US" sz="3000" baseline="-25000" dirty="0"/>
              <a:t>3</a:t>
            </a:r>
            <a:r>
              <a:rPr lang="en-US" sz="3000" dirty="0"/>
              <a:t> are reabsorbed</a:t>
            </a:r>
          </a:p>
          <a:p>
            <a:pPr marL="372709" lvl="1"/>
            <a:r>
              <a:rPr lang="en-US" dirty="0"/>
              <a:t>																	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5C00-10F2-43AE-A15F-3F2568D68A9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4426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7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sz="2600" dirty="0"/>
              <a:t>3</a:t>
            </a:r>
            <a:r>
              <a:rPr lang="en-US" sz="2600" u="sng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3500" u="sng" dirty="0">
                <a:solidFill>
                  <a:schemeClr val="accent1">
                    <a:lumMod val="75000"/>
                  </a:schemeClr>
                </a:solidFill>
              </a:rPr>
              <a:t>Blood volume &amp; pressure (water balance)</a:t>
            </a:r>
          </a:p>
          <a:p>
            <a:pPr lvl="1"/>
            <a:r>
              <a:rPr lang="en-US" sz="2600" dirty="0"/>
              <a:t> </a:t>
            </a:r>
            <a:r>
              <a:rPr lang="en-US" sz="3000" dirty="0"/>
              <a:t>a few different hormones are involved.</a:t>
            </a:r>
          </a:p>
          <a:p>
            <a:pPr lvl="1"/>
            <a:r>
              <a:rPr lang="en-US" sz="3900" b="1" dirty="0">
                <a:solidFill>
                  <a:srgbClr val="FF0000"/>
                </a:solidFill>
              </a:rPr>
              <a:t>A) </a:t>
            </a:r>
            <a:r>
              <a:rPr lang="en-US" sz="3000" b="1" dirty="0">
                <a:solidFill>
                  <a:srgbClr val="00B050"/>
                </a:solidFill>
              </a:rPr>
              <a:t>ADH (</a:t>
            </a:r>
            <a:r>
              <a:rPr lang="en-US" sz="3000" b="1" dirty="0" err="1">
                <a:solidFill>
                  <a:srgbClr val="00B050"/>
                </a:solidFill>
              </a:rPr>
              <a:t>antiduiretic</a:t>
            </a:r>
            <a:r>
              <a:rPr lang="en-US" sz="3000" b="1" dirty="0">
                <a:solidFill>
                  <a:srgbClr val="00B050"/>
                </a:solidFill>
              </a:rPr>
              <a:t> hormone)</a:t>
            </a:r>
          </a:p>
          <a:p>
            <a:pPr lvl="2"/>
            <a:r>
              <a:rPr lang="en-US" sz="3000" dirty="0"/>
              <a:t>It is made in the hypothalamus and stored in the posterior pituitary gland</a:t>
            </a:r>
          </a:p>
          <a:p>
            <a:pPr lvl="2"/>
            <a:r>
              <a:rPr lang="en-US" sz="3000" dirty="0"/>
              <a:t>It increases the permeability of the distal convoluted tubule and the collecting duct so more water can be reabsorbed</a:t>
            </a:r>
          </a:p>
          <a:p>
            <a:pPr lvl="2"/>
            <a:r>
              <a:rPr lang="en-US" sz="3000" dirty="0"/>
              <a:t>If one drinks a lot of water then very little ADH will be needed however if one has little water then lots of ADH will be released.</a:t>
            </a:r>
          </a:p>
          <a:p>
            <a:pPr lvl="2"/>
            <a:r>
              <a:rPr lang="en-US" sz="3000" dirty="0"/>
              <a:t>Man made form of ADH is called vasopressin</a:t>
            </a:r>
          </a:p>
          <a:p>
            <a:pPr lvl="2"/>
            <a:r>
              <a:rPr lang="en-US" sz="3000" dirty="0"/>
              <a:t>Drinking alcohol causes diuresis because ADH is inhibited	        dehydration follows		hangover.</a:t>
            </a:r>
          </a:p>
          <a:p>
            <a:pPr lvl="2"/>
            <a:r>
              <a:rPr lang="en-US" sz="3000" dirty="0">
                <a:hlinkClick r:id="rId3" action="ppaction://hlinkfile"/>
              </a:rPr>
              <a:t>video</a:t>
            </a:r>
            <a:endParaRPr lang="en-US" sz="3000" dirty="0"/>
          </a:p>
          <a:p>
            <a:pPr marL="652242" lvl="2"/>
            <a:endParaRPr lang="en-US" sz="3000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5C00-10F2-43AE-A15F-3F2568D68A9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8577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US" b="1" dirty="0">
                <a:solidFill>
                  <a:srgbClr val="FF0000"/>
                </a:solidFill>
              </a:rPr>
              <a:t>B. </a:t>
            </a:r>
            <a:r>
              <a:rPr lang="en-US" sz="2400" b="1" dirty="0">
                <a:solidFill>
                  <a:srgbClr val="00B050"/>
                </a:solidFill>
              </a:rPr>
              <a:t>Aldosterone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Secreted by the adrenal cortex of the adrenal gland.</a:t>
            </a:r>
          </a:p>
          <a:p>
            <a:pPr lvl="1"/>
            <a:r>
              <a:rPr lang="en-US" sz="2400" dirty="0"/>
              <a:t>It functions to promote Na</a:t>
            </a:r>
            <a:r>
              <a:rPr lang="en-US" sz="2400" baseline="30000" dirty="0"/>
              <a:t>+ </a:t>
            </a:r>
            <a:r>
              <a:rPr lang="en-US" sz="2400" dirty="0"/>
              <a:t>reabsorption at the </a:t>
            </a:r>
            <a:r>
              <a:rPr lang="en-US" sz="2400" dirty="0" err="1"/>
              <a:t>pct</a:t>
            </a:r>
            <a:r>
              <a:rPr lang="en-US" sz="2400" dirty="0"/>
              <a:t> and excreted at the loop of </a:t>
            </a:r>
            <a:r>
              <a:rPr lang="en-US" sz="2400" dirty="0" err="1"/>
              <a:t>henle</a:t>
            </a:r>
            <a:endParaRPr lang="en-US" sz="2400" dirty="0"/>
          </a:p>
          <a:p>
            <a:pPr lvl="1"/>
            <a:r>
              <a:rPr lang="en-US" sz="2400" dirty="0"/>
              <a:t>When Na+ is reabsorbed, H</a:t>
            </a:r>
            <a:r>
              <a:rPr lang="en-US" sz="2400" baseline="-25000" dirty="0"/>
              <a:t>2</a:t>
            </a:r>
            <a:r>
              <a:rPr lang="en-US" sz="2400" dirty="0"/>
              <a:t>O (polar molecule) will follow</a:t>
            </a:r>
          </a:p>
          <a:p>
            <a:pPr lvl="1"/>
            <a:r>
              <a:rPr lang="en-US" sz="2400" dirty="0"/>
              <a:t>It also promotes K</a:t>
            </a:r>
            <a:r>
              <a:rPr lang="en-US" sz="2400" baseline="30000" dirty="0"/>
              <a:t>+</a:t>
            </a:r>
            <a:r>
              <a:rPr lang="en-US" sz="2400" dirty="0"/>
              <a:t> excretion</a:t>
            </a:r>
          </a:p>
          <a:p>
            <a:pPr lvl="1"/>
            <a:r>
              <a:rPr lang="en-US" sz="2400" dirty="0">
                <a:hlinkClick r:id="rId3" action="ppaction://hlinkfile"/>
              </a:rPr>
              <a:t>video</a:t>
            </a:r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C. </a:t>
            </a:r>
            <a:r>
              <a:rPr lang="en-US" sz="2400" b="1" dirty="0">
                <a:solidFill>
                  <a:srgbClr val="00B050"/>
                </a:solidFill>
              </a:rPr>
              <a:t>Renin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Is an enzyme that will eventually stimulate the release of aldosterone and therefore Na</a:t>
            </a:r>
            <a:r>
              <a:rPr lang="en-US" sz="2400" baseline="30000" dirty="0"/>
              <a:t>+</a:t>
            </a:r>
            <a:r>
              <a:rPr lang="en-US" sz="2400" dirty="0"/>
              <a:t> reabsorption</a:t>
            </a:r>
          </a:p>
          <a:p>
            <a:pPr lvl="6"/>
            <a:endParaRPr lang="en-US" sz="24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5C00-10F2-43AE-A15F-3F2568D68A9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581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pPr marL="2143079" lvl="7"/>
            <a:r>
              <a:rPr lang="en-US" sz="2400" dirty="0"/>
              <a:t>Angiotensinogen (plasma protein)</a:t>
            </a:r>
          </a:p>
          <a:p>
            <a:pPr marL="2143079" lvl="7"/>
            <a:endParaRPr lang="en-US" sz="2400" dirty="0"/>
          </a:p>
          <a:p>
            <a:pPr marL="2143079" lvl="7"/>
            <a:r>
              <a:rPr lang="en-US" sz="2400" dirty="0"/>
              <a:t>Angiotensin I</a:t>
            </a:r>
          </a:p>
          <a:p>
            <a:pPr marL="2143079" lvl="7"/>
            <a:endParaRPr lang="en-US" sz="2400" dirty="0"/>
          </a:p>
          <a:p>
            <a:pPr marL="2143079" lvl="7"/>
            <a:r>
              <a:rPr lang="en-US" sz="2400" dirty="0"/>
              <a:t>Angiotensin II</a:t>
            </a:r>
          </a:p>
          <a:p>
            <a:pPr marL="2143079" lvl="7"/>
            <a:endParaRPr lang="en-US" sz="2400" dirty="0"/>
          </a:p>
          <a:p>
            <a:pPr marL="2143079" lvl="7"/>
            <a:r>
              <a:rPr lang="en-US" sz="2400" dirty="0"/>
              <a:t>Aldosterone release</a:t>
            </a:r>
          </a:p>
          <a:p>
            <a:pPr marL="2143079" lvl="7"/>
            <a:endParaRPr lang="en-US" sz="2400" dirty="0"/>
          </a:p>
          <a:p>
            <a:pPr marL="2143079" lvl="7"/>
            <a:r>
              <a:rPr lang="en-US" sz="2400" dirty="0"/>
              <a:t>Na</a:t>
            </a:r>
            <a:r>
              <a:rPr lang="en-US" sz="2400" baseline="30000" dirty="0"/>
              <a:t>+</a:t>
            </a:r>
            <a:r>
              <a:rPr lang="en-US" sz="2400" dirty="0"/>
              <a:t> reabsorption</a:t>
            </a:r>
          </a:p>
          <a:p>
            <a:pPr marL="2143079" lvl="7"/>
            <a:endParaRPr lang="en-US" sz="2400" dirty="0"/>
          </a:p>
          <a:p>
            <a:pPr marL="2143079" lvl="7"/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 reabsorption</a:t>
            </a:r>
          </a:p>
          <a:p>
            <a:pPr marL="2143079" lvl="7"/>
            <a:endParaRPr lang="en-US" sz="2400" dirty="0"/>
          </a:p>
          <a:p>
            <a:pPr marL="2143079" lvl="7"/>
            <a:r>
              <a:rPr lang="en-US" sz="2400" b="1" dirty="0">
                <a:solidFill>
                  <a:srgbClr val="00B050"/>
                </a:solidFill>
              </a:rPr>
              <a:t>ANH (atrial natriuretic hormone) </a:t>
            </a:r>
            <a:r>
              <a:rPr lang="en-US" sz="2400" dirty="0"/>
              <a:t>secreted by the cardiac cells of the atria when they have been stretched due to high blood pressure. It inhibits the Renin							</a:t>
            </a:r>
            <a:r>
              <a:rPr lang="en-US" sz="2400" dirty="0">
                <a:solidFill>
                  <a:srgbClr val="00B050"/>
                </a:solidFill>
              </a:rPr>
              <a:t>	</a:t>
            </a:r>
            <a:r>
              <a:rPr lang="en-US" sz="2400" dirty="0"/>
              <a:t>		</a:t>
            </a:r>
            <a:r>
              <a:rPr lang="en-US" sz="2200" dirty="0"/>
              <a:t>		</a:t>
            </a:r>
          </a:p>
          <a:p>
            <a:pPr marL="2143079" lvl="7"/>
            <a:r>
              <a:rPr lang="en-US" sz="2200"/>
              <a:t>		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5C00-10F2-43AE-A15F-3F2568D68A9A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8650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Passing a stone can be very painful.</a:t>
            </a:r>
          </a:p>
          <a:p>
            <a:r>
              <a:rPr lang="en-US" dirty="0"/>
              <a:t>Large</a:t>
            </a:r>
            <a:r>
              <a:rPr lang="en-US" baseline="0" dirty="0"/>
              <a:t> kidney stones can destroy </a:t>
            </a:r>
            <a:r>
              <a:rPr lang="en-US" baseline="0"/>
              <a:t>the nephrons</a:t>
            </a:r>
            <a:endParaRPr lang="en-US" dirty="0"/>
          </a:p>
          <a:p>
            <a:r>
              <a:rPr lang="en-US" dirty="0"/>
              <a:t>Signs of kidney damage is the presence of albumin, WBC or RBC in urine. Urea can accumulate in blood called uremia. Retention of water and salts</a:t>
            </a:r>
            <a:r>
              <a:rPr lang="en-US" baseline="0" dirty="0"/>
              <a:t> can cause damage called edema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5C00-10F2-43AE-A15F-3F2568D68A9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3484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Woman</a:t>
            </a:r>
            <a:r>
              <a:rPr lang="en-US" baseline="0" dirty="0"/>
              <a:t> more prone to urinary infections due to short urethra</a:t>
            </a:r>
          </a:p>
          <a:p>
            <a:r>
              <a:rPr lang="en-US" baseline="0" dirty="0"/>
              <a:t>Stones make is difficult to urinate.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5C00-10F2-43AE-A15F-3F2568D68A9A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151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Other nitrogenous wastes</a:t>
            </a:r>
            <a:endParaRPr lang="en-CA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Urea</a:t>
            </a:r>
            <a:r>
              <a:rPr lang="en-US" dirty="0"/>
              <a:t> is mainly the waste product for humans.</a:t>
            </a:r>
          </a:p>
          <a:p>
            <a:r>
              <a:rPr lang="en-US" b="1" dirty="0">
                <a:solidFill>
                  <a:srgbClr val="00B050"/>
                </a:solidFill>
              </a:rPr>
              <a:t>Ammonia</a:t>
            </a:r>
            <a:r>
              <a:rPr lang="en-US" dirty="0"/>
              <a:t> (NH</a:t>
            </a:r>
            <a:r>
              <a:rPr lang="en-US" baseline="-25000" dirty="0"/>
              <a:t>3</a:t>
            </a:r>
            <a:r>
              <a:rPr lang="en-US" dirty="0"/>
              <a:t>) comes from the deamination of </a:t>
            </a:r>
          </a:p>
          <a:p>
            <a:pPr marL="46589"/>
            <a:r>
              <a:rPr lang="en-US" dirty="0"/>
              <a:t>amino groups. Its very toxic to tissues so land mammals convert it to urea in the liver.</a:t>
            </a:r>
          </a:p>
          <a:p>
            <a:r>
              <a:rPr lang="en-US" b="1" dirty="0">
                <a:solidFill>
                  <a:srgbClr val="00B050"/>
                </a:solidFill>
              </a:rPr>
              <a:t>Creatinine</a:t>
            </a:r>
            <a:r>
              <a:rPr lang="en-US" dirty="0"/>
              <a:t> comes from creatinine phosphate in muscle metabolism.</a:t>
            </a:r>
          </a:p>
          <a:p>
            <a:r>
              <a:rPr lang="en-US" b="1" dirty="0">
                <a:solidFill>
                  <a:srgbClr val="00B050"/>
                </a:solidFill>
              </a:rPr>
              <a:t>Uric acid </a:t>
            </a:r>
            <a:r>
              <a:rPr lang="en-US" dirty="0"/>
              <a:t>is found in organisms that live in environments where conservation of water is important.  They “drop” crystals of uric acid.</a:t>
            </a:r>
          </a:p>
          <a:p>
            <a:endParaRPr lang="en-US" dirty="0"/>
          </a:p>
          <a:p>
            <a:pPr marL="46589"/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5C00-10F2-43AE-A15F-3F2568D68A9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832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3300" dirty="0">
                <a:solidFill>
                  <a:schemeClr val="bg2">
                    <a:lumMod val="25000"/>
                  </a:schemeClr>
                </a:solidFill>
              </a:rPr>
              <a:t>Urinary System</a:t>
            </a:r>
            <a:endParaRPr lang="en-CA" sz="33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/>
              <a:t>1</a:t>
            </a:r>
            <a:r>
              <a:rPr lang="en-US" sz="2400" dirty="0"/>
              <a:t>.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Kidneys</a:t>
            </a:r>
          </a:p>
          <a:p>
            <a:pPr lvl="1"/>
            <a:r>
              <a:rPr lang="en-US" sz="2400" dirty="0"/>
              <a:t>Reddish, brown organs located dorsally on both sides of the midline.</a:t>
            </a:r>
          </a:p>
          <a:p>
            <a:pPr lvl="1"/>
            <a:r>
              <a:rPr lang="en-US" sz="2400" dirty="0"/>
              <a:t>They are about 3” high, 2” wide and 1” thick.</a:t>
            </a:r>
          </a:p>
          <a:p>
            <a:pPr lvl="1"/>
            <a:r>
              <a:rPr lang="en-US" sz="2400" dirty="0"/>
              <a:t>There are 3 sections: </a:t>
            </a:r>
          </a:p>
          <a:p>
            <a:pPr lvl="2"/>
            <a:r>
              <a:rPr lang="en-US" dirty="0" err="1"/>
              <a:t>i</a:t>
            </a:r>
            <a:r>
              <a:rPr lang="en-US" sz="2200" b="1" dirty="0"/>
              <a:t>.  </a:t>
            </a:r>
            <a:r>
              <a:rPr lang="en-US" sz="2200" b="1" dirty="0">
                <a:solidFill>
                  <a:srgbClr val="00B050"/>
                </a:solidFill>
              </a:rPr>
              <a:t>renal cortex</a:t>
            </a:r>
            <a:r>
              <a:rPr lang="en-US" sz="2200" dirty="0"/>
              <a:t>: outer layer</a:t>
            </a:r>
          </a:p>
          <a:p>
            <a:pPr lvl="2"/>
            <a:r>
              <a:rPr lang="en-US" sz="2200" dirty="0"/>
              <a:t>ii. </a:t>
            </a:r>
            <a:r>
              <a:rPr lang="en-US" sz="2200" b="1" dirty="0">
                <a:solidFill>
                  <a:srgbClr val="00B050"/>
                </a:solidFill>
              </a:rPr>
              <a:t>renal medulla</a:t>
            </a:r>
            <a:r>
              <a:rPr lang="en-US" sz="2200" dirty="0"/>
              <a:t>: middle layer (radially striated)</a:t>
            </a:r>
          </a:p>
          <a:p>
            <a:pPr lvl="2"/>
            <a:r>
              <a:rPr lang="en-US" sz="2200" dirty="0"/>
              <a:t>iii. </a:t>
            </a:r>
            <a:r>
              <a:rPr lang="en-US" sz="2200" b="1" dirty="0">
                <a:solidFill>
                  <a:srgbClr val="00B050"/>
                </a:solidFill>
              </a:rPr>
              <a:t>renal pelvis</a:t>
            </a:r>
            <a:r>
              <a:rPr lang="en-US" sz="2200" dirty="0"/>
              <a:t>: inner layer where urine collects.</a:t>
            </a:r>
          </a:p>
          <a:p>
            <a:pPr lvl="1"/>
            <a:r>
              <a:rPr lang="en-US" sz="2400" dirty="0"/>
              <a:t>There are a million nephrons that make up a kidney</a:t>
            </a:r>
          </a:p>
          <a:p>
            <a:pPr marL="652242" lvl="2"/>
            <a:r>
              <a:rPr lang="en-US" sz="2200" dirty="0"/>
              <a:t>							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5C00-10F2-43AE-A15F-3F2568D68A9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4414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US" dirty="0"/>
              <a:t>2.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Ureter</a:t>
            </a:r>
          </a:p>
          <a:p>
            <a:pPr lvl="1"/>
            <a:r>
              <a:rPr lang="en-US" sz="2400" dirty="0"/>
              <a:t>A muscular tube that transports urine from kidney to the urinary bladder.  It is released in “jets”.</a:t>
            </a:r>
          </a:p>
          <a:p>
            <a:r>
              <a:rPr lang="en-US" sz="2400" dirty="0"/>
              <a:t>3.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Urinary bladder</a:t>
            </a:r>
          </a:p>
          <a:p>
            <a:pPr lvl="1"/>
            <a:r>
              <a:rPr lang="en-US" sz="2400" dirty="0"/>
              <a:t>A muscular structure that hold urine.  It can hold up to 600 ml</a:t>
            </a:r>
          </a:p>
          <a:p>
            <a:r>
              <a:rPr lang="en-US" sz="2400" dirty="0"/>
              <a:t>4.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Urethra</a:t>
            </a:r>
          </a:p>
          <a:p>
            <a:pPr lvl="1"/>
            <a:r>
              <a:rPr lang="en-US" sz="2400" dirty="0"/>
              <a:t>A tube that transports urine from the bladder to the outside. </a:t>
            </a:r>
          </a:p>
          <a:p>
            <a:pPr lvl="2"/>
            <a:r>
              <a:rPr lang="en-US" sz="2000" dirty="0"/>
              <a:t>Female: its about 1 inch long which makes women more susceptible to bacterial invasions.</a:t>
            </a:r>
          </a:p>
          <a:p>
            <a:pPr lvl="2"/>
            <a:r>
              <a:rPr lang="en-US" sz="2000" dirty="0"/>
              <a:t>Male: its about 6 inches long and is surrounded by the prostate gland. It has a dual purpose in the male        it carries urine as well as semen (reproductive system)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5C00-10F2-43AE-A15F-3F2568D68A9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0332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Urine Formation</a:t>
            </a:r>
            <a:endParaRPr lang="en-CA" dirty="0"/>
          </a:p>
          <a:p>
            <a:endParaRPr lang="en-US" sz="2900" dirty="0"/>
          </a:p>
          <a:p>
            <a:r>
              <a:rPr lang="en-US" sz="2900" dirty="0"/>
              <a:t>Three processes to urine formation</a:t>
            </a:r>
            <a:r>
              <a:rPr lang="en-US" dirty="0"/>
              <a:t>:</a:t>
            </a:r>
          </a:p>
          <a:p>
            <a:pPr lvl="1"/>
            <a:r>
              <a:rPr lang="en-US" sz="2900" dirty="0"/>
              <a:t>1. </a:t>
            </a:r>
            <a:r>
              <a:rPr lang="en-US" sz="2900" b="1" dirty="0">
                <a:solidFill>
                  <a:schemeClr val="accent1">
                    <a:lumMod val="75000"/>
                  </a:schemeClr>
                </a:solidFill>
              </a:rPr>
              <a:t>Pressure (glomerular) filtration</a:t>
            </a:r>
          </a:p>
          <a:p>
            <a:pPr lvl="1"/>
            <a:r>
              <a:rPr lang="en-US" sz="2900" dirty="0"/>
              <a:t>2. </a:t>
            </a:r>
            <a:r>
              <a:rPr lang="en-US" sz="2900" b="1" dirty="0">
                <a:solidFill>
                  <a:schemeClr val="accent1">
                    <a:lumMod val="75000"/>
                  </a:schemeClr>
                </a:solidFill>
              </a:rPr>
              <a:t>Tubular  (selective) reabsorption</a:t>
            </a:r>
          </a:p>
          <a:p>
            <a:pPr lvl="1"/>
            <a:r>
              <a:rPr lang="en-US" sz="2900" dirty="0"/>
              <a:t>3. </a:t>
            </a:r>
            <a:r>
              <a:rPr lang="en-US" sz="2900" b="1" dirty="0">
                <a:solidFill>
                  <a:schemeClr val="accent1">
                    <a:lumMod val="75000"/>
                  </a:schemeClr>
                </a:solidFill>
              </a:rPr>
              <a:t>Tubular secretion (excretion)</a:t>
            </a:r>
          </a:p>
          <a:p>
            <a:pPr lvl="1"/>
            <a:endParaRPr lang="en-US" sz="29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100" dirty="0"/>
              <a:t>In between are two minor processes</a:t>
            </a:r>
            <a:endParaRPr lang="en-CA" sz="31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5C00-10F2-43AE-A15F-3F2568D68A9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73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dirty="0"/>
              <a:t>1. Pressure filtration </a:t>
            </a:r>
            <a:r>
              <a:rPr lang="en-US" dirty="0"/>
              <a:t>( </a:t>
            </a:r>
            <a:r>
              <a:rPr lang="en-US" dirty="0" err="1"/>
              <a:t>Bowmans</a:t>
            </a:r>
            <a:r>
              <a:rPr lang="en-US" dirty="0"/>
              <a:t> capsule)</a:t>
            </a:r>
            <a:endParaRPr lang="en-CA" dirty="0"/>
          </a:p>
          <a:p>
            <a:r>
              <a:rPr lang="en-GB" dirty="0"/>
              <a:t>High blood pressure in </a:t>
            </a:r>
            <a:r>
              <a:rPr lang="en-GB" b="1" dirty="0">
                <a:solidFill>
                  <a:srgbClr val="00B050"/>
                </a:solidFill>
              </a:rPr>
              <a:t>glomerulus</a:t>
            </a:r>
            <a:r>
              <a:rPr lang="en-GB" dirty="0"/>
              <a:t> (~60mm Hg) forces small molecules [*H</a:t>
            </a:r>
            <a:r>
              <a:rPr lang="en-GB" b="1" baseline="-25000" dirty="0"/>
              <a:t>2</a:t>
            </a:r>
            <a:r>
              <a:rPr lang="en-GB" dirty="0"/>
              <a:t>O, nitrogenous wastes, *nutrients, *ions (salts)] into </a:t>
            </a:r>
            <a:r>
              <a:rPr lang="en-GB" b="1" dirty="0">
                <a:solidFill>
                  <a:srgbClr val="00B050"/>
                </a:solidFill>
                <a:hlinkClick r:id="rId3" action="ppaction://hlinkfile"/>
              </a:rPr>
              <a:t>bowman`s capsule</a:t>
            </a:r>
            <a:r>
              <a:rPr lang="en-GB" dirty="0"/>
              <a:t>.</a:t>
            </a:r>
            <a:endParaRPr lang="en-CA" dirty="0"/>
          </a:p>
          <a:p>
            <a:r>
              <a:rPr lang="en-GB" dirty="0"/>
              <a:t>	</a:t>
            </a:r>
            <a:r>
              <a:rPr lang="en-GB" b="1" dirty="0"/>
              <a:t>*</a:t>
            </a:r>
            <a:r>
              <a:rPr lang="en-GB" i="1" dirty="0"/>
              <a:t>note: we don't want to lose these substances constantly- we would quickly die of dehydration and starvation. Therefore, these substances must be absorbed back into the blood.</a:t>
            </a:r>
            <a:endParaRPr lang="en-CA" dirty="0"/>
          </a:p>
          <a:p>
            <a:r>
              <a:rPr lang="en-GB" dirty="0"/>
              <a:t>Large molecules are unable to pass (i.e. blood cells, platelets, proteins).  These remain in the blood and leave the glomerulus via efferent arteriole.</a:t>
            </a:r>
          </a:p>
          <a:p>
            <a:r>
              <a:rPr lang="en-GB" dirty="0"/>
              <a:t>The small, filterable molecules that are forced into Bowman's capsule form </a:t>
            </a:r>
            <a:r>
              <a:rPr lang="en-GB" b="1" dirty="0">
                <a:solidFill>
                  <a:srgbClr val="00B050"/>
                </a:solidFill>
              </a:rPr>
              <a:t>filtrate</a:t>
            </a:r>
            <a:r>
              <a:rPr lang="en-GB" dirty="0"/>
              <a:t>.</a:t>
            </a:r>
          </a:p>
          <a:p>
            <a:r>
              <a:rPr lang="en-GB" dirty="0"/>
              <a:t>high blood pressure is necessary for filtration   this is accomplished through the functioning of the </a:t>
            </a:r>
            <a:r>
              <a:rPr lang="en-GB" b="1" dirty="0">
                <a:solidFill>
                  <a:srgbClr val="00B050"/>
                </a:solidFill>
              </a:rPr>
              <a:t>juxtaglomerular apparatus </a:t>
            </a:r>
            <a:r>
              <a:rPr lang="en-GB" dirty="0"/>
              <a:t>(a special region of afferent arteriole) and will, if necessary, release renin to increase blood pressure. 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5C00-10F2-43AE-A15F-3F2568D68A9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018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dirty="0"/>
              <a:t>2. Tubular Reabsorption </a:t>
            </a:r>
            <a:r>
              <a:rPr lang="en-US" dirty="0"/>
              <a:t>(proximal 		convoluted tubule)</a:t>
            </a:r>
            <a:endParaRPr lang="en-CA" dirty="0"/>
          </a:p>
          <a:p>
            <a:r>
              <a:rPr lang="en-US" dirty="0"/>
              <a:t>The process of moving “good” molecules (nutrients) from the </a:t>
            </a:r>
            <a:r>
              <a:rPr lang="en-US" dirty="0" err="1"/>
              <a:t>pct</a:t>
            </a:r>
            <a:r>
              <a:rPr lang="en-US" dirty="0"/>
              <a:t> back into the blood stream (peritubular capillary network).</a:t>
            </a:r>
          </a:p>
          <a:p>
            <a:r>
              <a:rPr lang="en-US" dirty="0"/>
              <a:t>Interesting tidbit: </a:t>
            </a:r>
            <a:r>
              <a:rPr lang="en-GB" dirty="0"/>
              <a:t>This is very efficient.  Every minute about 1300 mL of blood enters the kidneys and 1299 mL of blood leaves.  Only about 1 mL becomes urine.</a:t>
            </a:r>
          </a:p>
          <a:p>
            <a:r>
              <a:rPr lang="en-GB" b="1" dirty="0">
                <a:solidFill>
                  <a:srgbClr val="00B050"/>
                </a:solidFill>
              </a:rPr>
              <a:t>Reabsorbed</a:t>
            </a:r>
            <a:r>
              <a:rPr lang="en-GB" dirty="0"/>
              <a:t>: most H</a:t>
            </a:r>
            <a:r>
              <a:rPr lang="en-GB" baseline="-25000" dirty="0"/>
              <a:t>2</a:t>
            </a:r>
            <a:r>
              <a:rPr lang="en-GB" dirty="0"/>
              <a:t>O, nutrients, some salts (Na</a:t>
            </a:r>
            <a:r>
              <a:rPr lang="en-GB" baseline="30000" dirty="0"/>
              <a:t>+</a:t>
            </a:r>
            <a:r>
              <a:rPr lang="en-GB" dirty="0"/>
              <a:t> Cl</a:t>
            </a:r>
            <a:r>
              <a:rPr lang="en-GB" baseline="30000" dirty="0"/>
              <a:t>-</a:t>
            </a:r>
            <a:r>
              <a:rPr lang="en-GB" dirty="0"/>
              <a:t>)</a:t>
            </a:r>
          </a:p>
          <a:p>
            <a:r>
              <a:rPr lang="en-GB" b="1" dirty="0">
                <a:solidFill>
                  <a:srgbClr val="00B050"/>
                </a:solidFill>
              </a:rPr>
              <a:t>Not reabsorbed</a:t>
            </a:r>
            <a:r>
              <a:rPr lang="en-GB" dirty="0"/>
              <a:t>: some H</a:t>
            </a:r>
            <a:r>
              <a:rPr lang="en-GB" baseline="-25000" dirty="0"/>
              <a:t>2</a:t>
            </a:r>
            <a:r>
              <a:rPr lang="en-GB" dirty="0"/>
              <a:t>O, wastes, excess salts</a:t>
            </a:r>
          </a:p>
          <a:p>
            <a:r>
              <a:rPr lang="en-GB" dirty="0"/>
              <a:t>This process involves both active (ATP, carrier) and passive reabsorption.</a:t>
            </a:r>
          </a:p>
          <a:p>
            <a:r>
              <a:rPr lang="en-GB" dirty="0"/>
              <a:t>Cells here have lots of mitochondria (ATP) and a microvilli (increase surface area)</a:t>
            </a:r>
          </a:p>
          <a:p>
            <a:r>
              <a:rPr lang="en-GB" dirty="0">
                <a:hlinkClick r:id="rId3" action="ppaction://hlinkfile"/>
              </a:rPr>
              <a:t>video</a:t>
            </a:r>
            <a:endParaRPr lang="en-CA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5C00-10F2-43AE-A15F-3F2568D68A9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1507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sz="1600" dirty="0"/>
              <a:t>Minor process in Loop of Henle</a:t>
            </a:r>
          </a:p>
          <a:p>
            <a:r>
              <a:rPr lang="en-GB" dirty="0"/>
              <a:t>Tubular fluid now enters the </a:t>
            </a:r>
            <a:r>
              <a:rPr lang="en-GB" b="1" dirty="0"/>
              <a:t>LOOP OF HENLE</a:t>
            </a:r>
            <a:endParaRPr lang="en-CA" dirty="0"/>
          </a:p>
          <a:p>
            <a:r>
              <a:rPr lang="en-GB" dirty="0"/>
              <a:t>Primary role of Loop of Henle is reabsorption of water.  </a:t>
            </a:r>
          </a:p>
          <a:p>
            <a:r>
              <a:rPr lang="en-GB" dirty="0"/>
              <a:t>Over 99% of the water in original filtrate is reabsorbed by the nephron during urine formation.</a:t>
            </a:r>
            <a:endParaRPr lang="en-CA" dirty="0"/>
          </a:p>
          <a:p>
            <a:r>
              <a:rPr lang="en-GB" dirty="0"/>
              <a:t>salt (</a:t>
            </a:r>
            <a:r>
              <a:rPr lang="en-GB" dirty="0" err="1"/>
              <a:t>Na+Cl</a:t>
            </a:r>
            <a:r>
              <a:rPr lang="en-GB" dirty="0"/>
              <a:t>-) is also passively and actively reabsorbed.</a:t>
            </a:r>
            <a:r>
              <a:rPr lang="en-CA" dirty="0"/>
              <a:t> </a:t>
            </a:r>
            <a:r>
              <a:rPr lang="en-GB" dirty="0"/>
              <a:t>This concentrates the urine, allowing it to be hypertonic to plasma</a:t>
            </a:r>
          </a:p>
          <a:p>
            <a:r>
              <a:rPr lang="en-GB" dirty="0"/>
              <a:t>The surrounding medulla tissues are concentrated with </a:t>
            </a:r>
            <a:r>
              <a:rPr lang="en-GB" dirty="0" err="1"/>
              <a:t>NaCl</a:t>
            </a:r>
            <a:r>
              <a:rPr lang="en-GB" dirty="0"/>
              <a:t> and urea</a:t>
            </a:r>
          </a:p>
          <a:p>
            <a:r>
              <a:rPr lang="en-GB" dirty="0"/>
              <a:t>In the ascending limb </a:t>
            </a:r>
            <a:r>
              <a:rPr lang="en-GB" dirty="0" err="1"/>
              <a:t>NaCl</a:t>
            </a:r>
            <a:r>
              <a:rPr lang="en-GB" dirty="0"/>
              <a:t> leaves (to make the medulla concentrated) and as a result, water leaves the descending limb and enters the surrounding capillaries.</a:t>
            </a:r>
          </a:p>
          <a:p>
            <a:endParaRPr lang="en-GB" dirty="0"/>
          </a:p>
          <a:p>
            <a:r>
              <a:rPr lang="en-GB" dirty="0">
                <a:hlinkClick r:id="rId3" action="ppaction://hlinkfile"/>
              </a:rPr>
              <a:t>video</a:t>
            </a:r>
            <a:endParaRPr lang="en-CA" dirty="0"/>
          </a:p>
          <a:p>
            <a:pPr marL="46589"/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5C00-10F2-43AE-A15F-3F2568D68A9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72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sz="1600" dirty="0"/>
              <a:t>3. Tubular Secretion </a:t>
            </a:r>
            <a:r>
              <a:rPr lang="en-CA" dirty="0"/>
              <a:t>(distal convoluted tubule)</a:t>
            </a:r>
          </a:p>
          <a:p>
            <a:pPr marL="46589"/>
            <a:endParaRPr lang="en-CA" dirty="0"/>
          </a:p>
          <a:p>
            <a:r>
              <a:rPr lang="en-GB" dirty="0"/>
              <a:t>This is an active process by which other non-filterable wastes can be added to the tubular fluid so that these wastes will also be excreted in the urine.</a:t>
            </a:r>
            <a:endParaRPr lang="en-CA" dirty="0"/>
          </a:p>
          <a:p>
            <a:r>
              <a:rPr lang="en-GB" dirty="0"/>
              <a:t>occurs in the distal convoluted tubule</a:t>
            </a:r>
            <a:r>
              <a:rPr lang="en-GB" u="words" dirty="0"/>
              <a:t>:</a:t>
            </a:r>
            <a:r>
              <a:rPr lang="en-GB" dirty="0"/>
              <a:t> secreted substances include some chemicals (e.g. </a:t>
            </a:r>
            <a:r>
              <a:rPr lang="en-GB" b="1" dirty="0">
                <a:solidFill>
                  <a:srgbClr val="00B050"/>
                </a:solidFill>
              </a:rPr>
              <a:t>penicillin, histamine</a:t>
            </a:r>
            <a:r>
              <a:rPr lang="en-GB" dirty="0"/>
              <a:t>) H+ ions, NH</a:t>
            </a:r>
            <a:r>
              <a:rPr lang="en-GB" baseline="-25000" dirty="0"/>
              <a:t>3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5C00-10F2-43AE-A15F-3F2568D68A9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673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79F5-DB25-4A92-86E8-4D3681E6D05E}" type="datetimeFigureOut">
              <a:rPr lang="en-CA" smtClean="0"/>
              <a:t>2025-11-12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88E-CB32-462E-A6A0-C74CC11F9C0E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79F5-DB25-4A92-86E8-4D3681E6D05E}" type="datetimeFigureOut">
              <a:rPr lang="en-CA" smtClean="0"/>
              <a:t>2025-11-12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88E-CB32-462E-A6A0-C74CC11F9C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79F5-DB25-4A92-86E8-4D3681E6D05E}" type="datetimeFigureOut">
              <a:rPr lang="en-CA" smtClean="0"/>
              <a:t>2025-11-12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88E-CB32-462E-A6A0-C74CC11F9C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79F5-DB25-4A92-86E8-4D3681E6D05E}" type="datetimeFigureOut">
              <a:rPr lang="en-CA" smtClean="0"/>
              <a:t>2025-11-12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88E-CB32-462E-A6A0-C74CC11F9C0E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79F5-DB25-4A92-86E8-4D3681E6D05E}" type="datetimeFigureOut">
              <a:rPr lang="en-CA" smtClean="0"/>
              <a:t>2025-11-12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88E-CB32-462E-A6A0-C74CC11F9C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79F5-DB25-4A92-86E8-4D3681E6D05E}" type="datetimeFigureOut">
              <a:rPr lang="en-CA" smtClean="0"/>
              <a:t>2025-11-12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88E-CB32-462E-A6A0-C74CC11F9C0E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79F5-DB25-4A92-86E8-4D3681E6D05E}" type="datetimeFigureOut">
              <a:rPr lang="en-CA" smtClean="0"/>
              <a:t>2025-11-12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88E-CB32-462E-A6A0-C74CC11F9C0E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79F5-DB25-4A92-86E8-4D3681E6D05E}" type="datetimeFigureOut">
              <a:rPr lang="en-CA" smtClean="0"/>
              <a:t>2025-11-12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88E-CB32-462E-A6A0-C74CC11F9C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79F5-DB25-4A92-86E8-4D3681E6D05E}" type="datetimeFigureOut">
              <a:rPr lang="en-CA" smtClean="0"/>
              <a:t>2025-11-12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88E-CB32-462E-A6A0-C74CC11F9C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79F5-DB25-4A92-86E8-4D3681E6D05E}" type="datetimeFigureOut">
              <a:rPr lang="en-CA" smtClean="0"/>
              <a:t>2025-11-12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88E-CB32-462E-A6A0-C74CC11F9C0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79F5-DB25-4A92-86E8-4D3681E6D05E}" type="datetimeFigureOut">
              <a:rPr lang="en-CA" smtClean="0"/>
              <a:t>2025-11-12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88E-CB32-462E-A6A0-C74CC11F9C0E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8C79F5-DB25-4A92-86E8-4D3681E6D05E}" type="datetimeFigureOut">
              <a:rPr lang="en-CA" smtClean="0"/>
              <a:t>2025-11-12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12C88E-CB32-462E-A6A0-C74CC11F9C0E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BIOLOGY%2012%20PPT%20VIDEOS/URINARY_%20GLOMERULAR%20FILTRATION%20PRESSURES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BIOLOGY%2012%20PPT%20VIDEOS/10.5.%20Proximal%20convoluted%20tubule%20-%20loc%20va%20luon%20gan.wmv.mp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a/url?sa=i&amp;rct=j&amp;q=&amp;esrc=s&amp;source=images&amp;cd=&amp;cad=rja&amp;uact=8&amp;ved=2ahUKEwj3lZrd0PbaAhVH-GMKHQ_DDLAQjRx6BAgBEAU&amp;url=http://www.chegg.com/homework-help/label-diagram-nephron-chapter-10-problem-26tyk-solution-9780073525488-exc&amp;psig=AOvVaw1nIjtfqWSfyj6FoRedqaaQ&amp;ust=152588660457653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BIOLOGY%2012%20PPT%20VIDEOS/loop%20of%20nephron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BIOLOGY%2012%20PPT%20VIDEOS/urine%20formation.mp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BIOLOGY%2012%20PPT%20VIDEOS/ADH%20vasopressin.mp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BIOLOGY%2012%20PPT%20VIDEOS/blood%20pressure%20regulation.mp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BIOLOGY%2012%20PPT%20VIDEOS/nephron%20journey.mp4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6512511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EXCRETORY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286000"/>
            <a:ext cx="6400800" cy="9144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AutoShape 2" descr="Image result for real human kidne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Image result for real human kidney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70902"/>
            <a:ext cx="3276600" cy="409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920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512511" cy="762000"/>
          </a:xfrm>
        </p:spPr>
        <p:txBody>
          <a:bodyPr/>
          <a:lstStyle/>
          <a:p>
            <a:pPr algn="l"/>
            <a:r>
              <a:rPr lang="en-US" dirty="0"/>
              <a:t>Urine Formation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8763000" cy="537972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Three processes to urine formation</a:t>
            </a:r>
            <a:r>
              <a:rPr lang="en-US" dirty="0"/>
              <a:t>:</a:t>
            </a:r>
          </a:p>
          <a:p>
            <a:pPr lvl="1"/>
            <a:r>
              <a:rPr lang="en-US" sz="2800" dirty="0"/>
              <a:t>1.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Pressure (glomerular) filtration</a:t>
            </a:r>
          </a:p>
          <a:p>
            <a:pPr lvl="1"/>
            <a:r>
              <a:rPr lang="en-US" sz="2800" dirty="0"/>
              <a:t>2.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Tubular  (selective) reabsorption</a:t>
            </a:r>
          </a:p>
          <a:p>
            <a:pPr lvl="1"/>
            <a:r>
              <a:rPr lang="en-US" sz="2800" dirty="0"/>
              <a:t>3.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Tubular secretion (excretion)</a:t>
            </a:r>
          </a:p>
          <a:p>
            <a:pPr lvl="1"/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In between are two minor processes</a:t>
            </a:r>
            <a:endParaRPr lang="en-CA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3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pPr algn="l"/>
            <a:r>
              <a:rPr lang="en-US" sz="3600" dirty="0"/>
              <a:t>1. Pressure filtration </a:t>
            </a:r>
            <a:r>
              <a:rPr lang="en-US" sz="2400" dirty="0"/>
              <a:t>( </a:t>
            </a:r>
            <a:r>
              <a:rPr lang="en-US" sz="2400" dirty="0" err="1"/>
              <a:t>Bowmans</a:t>
            </a:r>
            <a:r>
              <a:rPr lang="en-US" sz="2400" dirty="0"/>
              <a:t> capsule)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990600"/>
            <a:ext cx="8763000" cy="5562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High blood pressure in </a:t>
            </a:r>
            <a:r>
              <a:rPr lang="en-GB" b="1" dirty="0">
                <a:solidFill>
                  <a:srgbClr val="00B050"/>
                </a:solidFill>
              </a:rPr>
              <a:t>glomerulus</a:t>
            </a:r>
            <a:r>
              <a:rPr lang="en-GB" dirty="0"/>
              <a:t> (~60mm Hg) forces small molecules [*H</a:t>
            </a:r>
            <a:r>
              <a:rPr lang="en-GB" b="1" baseline="-25000" dirty="0"/>
              <a:t>2</a:t>
            </a:r>
            <a:r>
              <a:rPr lang="en-GB" dirty="0"/>
              <a:t>O, nitrogenous wastes, *nutrients, *ions (salts)] into </a:t>
            </a:r>
            <a:r>
              <a:rPr lang="en-GB" b="1" dirty="0">
                <a:solidFill>
                  <a:srgbClr val="00B050"/>
                </a:solidFill>
                <a:hlinkClick r:id="rId3" action="ppaction://hlinkfile"/>
              </a:rPr>
              <a:t>bowman`s capsule</a:t>
            </a:r>
            <a:r>
              <a:rPr lang="en-GB" dirty="0"/>
              <a:t>.</a:t>
            </a:r>
            <a:endParaRPr lang="en-CA" dirty="0"/>
          </a:p>
          <a:p>
            <a:r>
              <a:rPr lang="en-GB" dirty="0"/>
              <a:t>	</a:t>
            </a:r>
            <a:r>
              <a:rPr lang="en-GB" b="1" dirty="0"/>
              <a:t>*</a:t>
            </a:r>
            <a:r>
              <a:rPr lang="en-GB" i="1" dirty="0"/>
              <a:t>note: we don't want to lose these substances constantly- we would quickly die of dehydration and starvation. Therefore, these substances must be absorbed back into the blood.</a:t>
            </a:r>
            <a:endParaRPr lang="en-CA" dirty="0"/>
          </a:p>
          <a:p>
            <a:r>
              <a:rPr lang="en-GB" dirty="0"/>
              <a:t>Large molecules are unable to pass (i.e. blood cells, platelets, proteins).  These remain in the blood and leave the glomerulus via efferent arteriole.</a:t>
            </a:r>
          </a:p>
          <a:p>
            <a:r>
              <a:rPr lang="en-GB" dirty="0"/>
              <a:t>The small, filterable molecules that are forced into Bowman's capsule form </a:t>
            </a:r>
            <a:r>
              <a:rPr lang="en-GB" b="1" dirty="0">
                <a:solidFill>
                  <a:srgbClr val="00B050"/>
                </a:solidFill>
              </a:rPr>
              <a:t>filtrate</a:t>
            </a:r>
            <a:r>
              <a:rPr lang="en-GB" dirty="0"/>
              <a:t>.</a:t>
            </a:r>
          </a:p>
          <a:p>
            <a:r>
              <a:rPr lang="en-GB" dirty="0"/>
              <a:t>high blood pressure is necessary for filtration.  This is accomplished through the functioning of the </a:t>
            </a:r>
            <a:r>
              <a:rPr lang="en-GB" b="1" dirty="0">
                <a:solidFill>
                  <a:srgbClr val="00B050"/>
                </a:solidFill>
              </a:rPr>
              <a:t>juxtaglomerular apparatus </a:t>
            </a:r>
            <a:r>
              <a:rPr lang="en-GB" dirty="0"/>
              <a:t>(a special region of afferent arteriole) and will, if necessary, release renin to increase blood pressure. 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716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09600"/>
          </a:xfrm>
        </p:spPr>
        <p:txBody>
          <a:bodyPr/>
          <a:lstStyle/>
          <a:p>
            <a:pPr algn="l"/>
            <a:r>
              <a:rPr lang="en-US" sz="3600" dirty="0"/>
              <a:t>2. Tubular Reabsorption </a:t>
            </a:r>
            <a:r>
              <a:rPr lang="en-US" sz="2400" dirty="0"/>
              <a:t>(proximal 		convoluted tubule)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8382000" cy="5074920"/>
          </a:xfrm>
        </p:spPr>
        <p:txBody>
          <a:bodyPr/>
          <a:lstStyle/>
          <a:p>
            <a:r>
              <a:rPr lang="en-US" dirty="0"/>
              <a:t>The process of moving “good” molecules (nutrients) from the </a:t>
            </a:r>
            <a:r>
              <a:rPr lang="en-US" dirty="0" err="1"/>
              <a:t>pct</a:t>
            </a:r>
            <a:r>
              <a:rPr lang="en-US" dirty="0"/>
              <a:t> back into the blood stream (peritubular capillary network).</a:t>
            </a:r>
          </a:p>
          <a:p>
            <a:r>
              <a:rPr lang="en-US" dirty="0"/>
              <a:t>Interesting tidbit: </a:t>
            </a:r>
            <a:r>
              <a:rPr lang="en-GB" dirty="0"/>
              <a:t>This is very efficient.  Every minute about 1300 mL of blood enters the kidneys and 1299 mL of blood leaves.  Only about 1 mL becomes urine.</a:t>
            </a:r>
          </a:p>
          <a:p>
            <a:r>
              <a:rPr lang="en-GB" b="1" dirty="0">
                <a:solidFill>
                  <a:srgbClr val="00B050"/>
                </a:solidFill>
              </a:rPr>
              <a:t>Reabsorbed</a:t>
            </a:r>
            <a:r>
              <a:rPr lang="en-GB" dirty="0"/>
              <a:t>: most H</a:t>
            </a:r>
            <a:r>
              <a:rPr lang="en-GB" baseline="-25000" dirty="0"/>
              <a:t>2</a:t>
            </a:r>
            <a:r>
              <a:rPr lang="en-GB" dirty="0"/>
              <a:t>O, nutrients, some salts (Na</a:t>
            </a:r>
            <a:r>
              <a:rPr lang="en-GB" baseline="30000" dirty="0"/>
              <a:t>+</a:t>
            </a:r>
            <a:r>
              <a:rPr lang="en-GB" dirty="0"/>
              <a:t> Cl</a:t>
            </a:r>
            <a:r>
              <a:rPr lang="en-GB" baseline="30000" dirty="0"/>
              <a:t>-</a:t>
            </a:r>
            <a:r>
              <a:rPr lang="en-GB" dirty="0"/>
              <a:t>)</a:t>
            </a:r>
          </a:p>
          <a:p>
            <a:r>
              <a:rPr lang="en-GB" b="1" dirty="0">
                <a:solidFill>
                  <a:srgbClr val="00B050"/>
                </a:solidFill>
              </a:rPr>
              <a:t>Not reabsorbed</a:t>
            </a:r>
            <a:r>
              <a:rPr lang="en-GB" dirty="0"/>
              <a:t>: some H</a:t>
            </a:r>
            <a:r>
              <a:rPr lang="en-GB" baseline="-25000" dirty="0"/>
              <a:t>2</a:t>
            </a:r>
            <a:r>
              <a:rPr lang="en-GB" dirty="0"/>
              <a:t>O, wastes, excess salts</a:t>
            </a:r>
          </a:p>
          <a:p>
            <a:r>
              <a:rPr lang="en-GB" dirty="0"/>
              <a:t>This process involves both active (ATP, carrier) and passive reabsorption.</a:t>
            </a:r>
          </a:p>
          <a:p>
            <a:r>
              <a:rPr lang="en-GB" dirty="0"/>
              <a:t>Cells here have lots of mitochondria (ATP) and a microvilli (increase surface area)</a:t>
            </a:r>
          </a:p>
          <a:p>
            <a:r>
              <a:rPr lang="en-GB" dirty="0">
                <a:hlinkClick r:id="rId3" action="ppaction://hlinkfile"/>
              </a:rPr>
              <a:t>video</a:t>
            </a:r>
            <a:endParaRPr lang="en-CA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73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ephron diagra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24155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68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512511" cy="609600"/>
          </a:xfrm>
        </p:spPr>
        <p:txBody>
          <a:bodyPr/>
          <a:lstStyle/>
          <a:p>
            <a:pPr algn="l"/>
            <a:r>
              <a:rPr lang="en-CA" sz="3200" dirty="0"/>
              <a:t>Minor process in Loop of Henle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8839200" cy="5455920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Tubular fluid now enters the </a:t>
            </a:r>
            <a:r>
              <a:rPr lang="en-GB" sz="2400" b="1" dirty="0"/>
              <a:t>LOOP OF HENLE</a:t>
            </a:r>
            <a:endParaRPr lang="en-CA" sz="2400" dirty="0"/>
          </a:p>
          <a:p>
            <a:r>
              <a:rPr lang="en-GB" sz="2400" dirty="0"/>
              <a:t>Primary role of Loop of Henle is reabsorption of water.  </a:t>
            </a:r>
          </a:p>
          <a:p>
            <a:r>
              <a:rPr lang="en-GB" sz="2400" dirty="0"/>
              <a:t>Over 99% of the water in original filtrate is reabsorbed by the nephron during urine formation.</a:t>
            </a:r>
            <a:endParaRPr lang="en-CA" sz="2400" dirty="0"/>
          </a:p>
          <a:p>
            <a:r>
              <a:rPr lang="en-GB" sz="2400" dirty="0"/>
              <a:t>salt (</a:t>
            </a:r>
            <a:r>
              <a:rPr lang="en-GB" sz="2400" dirty="0" err="1"/>
              <a:t>Na+Cl</a:t>
            </a:r>
            <a:r>
              <a:rPr lang="en-GB" sz="2400" dirty="0"/>
              <a:t>-) is also passively and actively reabsorbed.</a:t>
            </a:r>
            <a:r>
              <a:rPr lang="en-CA" sz="2400" dirty="0"/>
              <a:t> </a:t>
            </a:r>
            <a:r>
              <a:rPr lang="en-GB" sz="2400" dirty="0"/>
              <a:t>This concentrates the urine, allowing it to be hypertonic to plasma</a:t>
            </a:r>
          </a:p>
          <a:p>
            <a:r>
              <a:rPr lang="en-GB" sz="2400" dirty="0"/>
              <a:t>The surrounding medulla tissues are concentrated with </a:t>
            </a:r>
            <a:r>
              <a:rPr lang="en-GB" sz="2400" dirty="0" err="1"/>
              <a:t>NaCl</a:t>
            </a:r>
            <a:r>
              <a:rPr lang="en-GB" sz="2400" dirty="0"/>
              <a:t> and urea</a:t>
            </a:r>
          </a:p>
          <a:p>
            <a:r>
              <a:rPr lang="en-GB" sz="2400" dirty="0"/>
              <a:t>In the ascending limb </a:t>
            </a:r>
            <a:r>
              <a:rPr lang="en-GB" sz="2400" dirty="0" err="1"/>
              <a:t>NaCl</a:t>
            </a:r>
            <a:r>
              <a:rPr lang="en-GB" sz="2400" dirty="0"/>
              <a:t> leaves (to make the medulla concentrated) and as a result, water leaves the descending limb and enters the surrounding capillaries.</a:t>
            </a:r>
          </a:p>
          <a:p>
            <a:endParaRPr lang="en-GB" sz="2400" dirty="0"/>
          </a:p>
          <a:p>
            <a:r>
              <a:rPr lang="en-GB" sz="2400" dirty="0">
                <a:hlinkClick r:id="rId3" action="ppaction://hlinkfile"/>
              </a:rPr>
              <a:t>video</a:t>
            </a:r>
            <a:endParaRPr lang="en-CA" sz="2400" dirty="0"/>
          </a:p>
          <a:p>
            <a:pPr marL="45720" indent="0">
              <a:buNone/>
            </a:pPr>
            <a:endParaRPr lang="en-CA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81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85800"/>
          </a:xfrm>
        </p:spPr>
        <p:txBody>
          <a:bodyPr/>
          <a:lstStyle/>
          <a:p>
            <a:pPr algn="l"/>
            <a:r>
              <a:rPr lang="en-CA" sz="3200" dirty="0"/>
              <a:t>3. Tubular Secretion </a:t>
            </a:r>
            <a:r>
              <a:rPr lang="en-CA" sz="2400" dirty="0"/>
              <a:t>(distal convoluted tubule)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838200"/>
            <a:ext cx="8686800" cy="5760720"/>
          </a:xfrm>
        </p:spPr>
        <p:txBody>
          <a:bodyPr/>
          <a:lstStyle/>
          <a:p>
            <a:pPr marL="45720" indent="0">
              <a:buNone/>
            </a:pPr>
            <a:endParaRPr lang="en-CA" dirty="0"/>
          </a:p>
          <a:p>
            <a:r>
              <a:rPr lang="en-GB" sz="2400" dirty="0"/>
              <a:t>This is an active process by which other non-filterable wastes can be added to the tubular fluid so that these wastes will also be excreted in the urine.</a:t>
            </a:r>
            <a:endParaRPr lang="en-CA" sz="2400" dirty="0"/>
          </a:p>
          <a:p>
            <a:r>
              <a:rPr lang="en-GB" sz="2400" dirty="0"/>
              <a:t>occurs in the distal convoluted tubule</a:t>
            </a:r>
            <a:r>
              <a:rPr lang="en-GB" sz="2400" u="words" dirty="0"/>
              <a:t>:</a:t>
            </a:r>
            <a:r>
              <a:rPr lang="en-GB" sz="2400" dirty="0"/>
              <a:t> secreted substances include some chemicals (e.g. </a:t>
            </a:r>
            <a:r>
              <a:rPr lang="en-GB" sz="2400" b="1" dirty="0">
                <a:solidFill>
                  <a:srgbClr val="00B050"/>
                </a:solidFill>
              </a:rPr>
              <a:t>penicillin, histamine</a:t>
            </a:r>
            <a:r>
              <a:rPr lang="en-GB" sz="2400" dirty="0"/>
              <a:t>) H+ ions, NH</a:t>
            </a:r>
            <a:r>
              <a:rPr lang="en-GB" sz="2400" baseline="-25000" dirty="0"/>
              <a:t>3</a:t>
            </a:r>
          </a:p>
          <a:p>
            <a:endParaRPr lang="en-CA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5728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512511" cy="762000"/>
          </a:xfrm>
        </p:spPr>
        <p:txBody>
          <a:bodyPr/>
          <a:lstStyle/>
          <a:p>
            <a:pPr algn="l"/>
            <a:r>
              <a:rPr lang="en-CA" sz="3200" dirty="0"/>
              <a:t>Minor process (Collecting Duct)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219200"/>
            <a:ext cx="8763000" cy="5410200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In the cortex, the fluid in the duct is isotonic to the surrounding cells (therefore, there is no net movement of water)</a:t>
            </a:r>
            <a:endParaRPr lang="en-CA" sz="2400" dirty="0"/>
          </a:p>
          <a:p>
            <a:r>
              <a:rPr lang="en-GB" sz="2400" dirty="0"/>
              <a:t>in the medulla, fluid is hypotonic to cells of medulla therefore H</a:t>
            </a:r>
            <a:r>
              <a:rPr lang="en-GB" sz="2400" baseline="-25000" dirty="0"/>
              <a:t>2</a:t>
            </a:r>
            <a:r>
              <a:rPr lang="en-GB" sz="2400" dirty="0"/>
              <a:t>O passively diffuses out of collecting duct.</a:t>
            </a:r>
          </a:p>
          <a:p>
            <a:r>
              <a:rPr lang="en-GB" sz="2400" dirty="0"/>
              <a:t>This is the last chance to reabsorb water into the blood stream.</a:t>
            </a:r>
          </a:p>
          <a:p>
            <a:r>
              <a:rPr lang="en-GB" sz="2400" dirty="0">
                <a:hlinkClick r:id="rId3" action="ppaction://hlinkfile"/>
              </a:rPr>
              <a:t>Urine formation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8742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848600" cy="762000"/>
          </a:xfrm>
        </p:spPr>
        <p:txBody>
          <a:bodyPr/>
          <a:lstStyle/>
          <a:p>
            <a:pPr algn="l"/>
            <a:r>
              <a:rPr lang="en-CA" sz="3200" dirty="0"/>
              <a:t>Regulatory functions of the kidney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143000"/>
            <a:ext cx="8534400" cy="5532120"/>
          </a:xfrm>
        </p:spPr>
        <p:txBody>
          <a:bodyPr>
            <a:normAutofit/>
          </a:bodyPr>
          <a:lstStyle/>
          <a:p>
            <a:r>
              <a:rPr lang="en-CA" sz="2400" dirty="0"/>
              <a:t>1.</a:t>
            </a:r>
            <a:r>
              <a:rPr lang="en-CA" dirty="0"/>
              <a:t> </a:t>
            </a:r>
            <a:r>
              <a:rPr lang="en-CA" sz="3400" u="sng" dirty="0">
                <a:solidFill>
                  <a:schemeClr val="accent1">
                    <a:lumMod val="75000"/>
                  </a:schemeClr>
                </a:solidFill>
              </a:rPr>
              <a:t>Filtering (urine formation)</a:t>
            </a:r>
          </a:p>
          <a:p>
            <a:r>
              <a:rPr lang="en-CA" sz="2600" dirty="0"/>
              <a:t>2. </a:t>
            </a:r>
            <a:r>
              <a:rPr lang="en-CA" sz="3400" u="sng" dirty="0">
                <a:solidFill>
                  <a:schemeClr val="accent1">
                    <a:lumMod val="75000"/>
                  </a:schemeClr>
                </a:solidFill>
              </a:rPr>
              <a:t>pH adjustment</a:t>
            </a:r>
            <a:r>
              <a:rPr lang="en-CA" sz="2600" dirty="0"/>
              <a:t>:</a:t>
            </a:r>
          </a:p>
          <a:p>
            <a:pPr lvl="1"/>
            <a:r>
              <a:rPr lang="en-US" sz="2900" dirty="0"/>
              <a:t>H</a:t>
            </a:r>
            <a:r>
              <a:rPr lang="en-US" sz="2900" baseline="30000" dirty="0"/>
              <a:t>+</a:t>
            </a:r>
            <a:r>
              <a:rPr lang="en-US" sz="2900" dirty="0"/>
              <a:t>, NH</a:t>
            </a:r>
            <a:r>
              <a:rPr lang="en-US" sz="2900" baseline="-25000" dirty="0"/>
              <a:t>3</a:t>
            </a:r>
            <a:r>
              <a:rPr lang="en-US" sz="2900" dirty="0"/>
              <a:t> and HCO</a:t>
            </a:r>
            <a:r>
              <a:rPr lang="en-US" sz="2900" baseline="-25000" dirty="0"/>
              <a:t>3</a:t>
            </a:r>
            <a:r>
              <a:rPr lang="en-US" sz="2900" baseline="30000" dirty="0"/>
              <a:t>-</a:t>
            </a:r>
            <a:r>
              <a:rPr lang="en-US" sz="2900" dirty="0"/>
              <a:t>, Na</a:t>
            </a:r>
            <a:r>
              <a:rPr lang="en-US" sz="2900" baseline="30000" dirty="0"/>
              <a:t>+</a:t>
            </a:r>
            <a:r>
              <a:rPr lang="en-US" sz="2900" dirty="0"/>
              <a:t> take part</a:t>
            </a:r>
          </a:p>
          <a:p>
            <a:pPr lvl="1"/>
            <a:r>
              <a:rPr lang="en-US" sz="2900" dirty="0"/>
              <a:t>Acidic blood: H</a:t>
            </a:r>
            <a:r>
              <a:rPr lang="en-US" sz="2900" baseline="30000" dirty="0"/>
              <a:t>+ </a:t>
            </a:r>
            <a:r>
              <a:rPr lang="en-US" sz="2900" dirty="0"/>
              <a:t>and NH</a:t>
            </a:r>
            <a:r>
              <a:rPr lang="en-US" sz="2900" baseline="-25000" dirty="0"/>
              <a:t>3</a:t>
            </a:r>
            <a:r>
              <a:rPr lang="en-US" sz="2900" dirty="0"/>
              <a:t> are excreted and NaHCO</a:t>
            </a:r>
            <a:r>
              <a:rPr lang="en-US" sz="2900" baseline="-25000" dirty="0"/>
              <a:t>3</a:t>
            </a:r>
            <a:r>
              <a:rPr lang="en-US" sz="2900" dirty="0"/>
              <a:t> are reabsorbed</a:t>
            </a:r>
          </a:p>
          <a:p>
            <a:pPr lvl="1"/>
            <a:r>
              <a:rPr lang="en-US" sz="2900" dirty="0"/>
              <a:t>Basic blood: NaHCO</a:t>
            </a:r>
            <a:r>
              <a:rPr lang="en-US" sz="2900" baseline="-25000" dirty="0"/>
              <a:t>3</a:t>
            </a:r>
            <a:r>
              <a:rPr lang="en-US" sz="2900" dirty="0"/>
              <a:t> are excreted and H</a:t>
            </a:r>
            <a:r>
              <a:rPr lang="en-US" sz="2900" baseline="30000" dirty="0"/>
              <a:t>+</a:t>
            </a:r>
            <a:r>
              <a:rPr lang="en-US" sz="2900" dirty="0"/>
              <a:t> and NH</a:t>
            </a:r>
            <a:r>
              <a:rPr lang="en-US" sz="2900" baseline="-25000" dirty="0"/>
              <a:t>3</a:t>
            </a:r>
            <a:r>
              <a:rPr lang="en-US" sz="2900" dirty="0"/>
              <a:t> are reabsorbed</a:t>
            </a:r>
          </a:p>
          <a:p>
            <a:pPr marL="365760" lvl="1" indent="0">
              <a:buNone/>
            </a:pPr>
            <a:r>
              <a:rPr lang="en-US" dirty="0"/>
              <a:t>																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761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304800"/>
            <a:ext cx="8686800" cy="64008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3</a:t>
            </a:r>
            <a:r>
              <a:rPr lang="en-US" sz="2600" u="sng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3400" u="sng" dirty="0">
                <a:solidFill>
                  <a:schemeClr val="accent1">
                    <a:lumMod val="75000"/>
                  </a:schemeClr>
                </a:solidFill>
              </a:rPr>
              <a:t>Blood volume &amp; pressure (water balance)</a:t>
            </a:r>
          </a:p>
          <a:p>
            <a:pPr lvl="1"/>
            <a:r>
              <a:rPr lang="en-US" sz="2600" dirty="0"/>
              <a:t> </a:t>
            </a:r>
            <a:r>
              <a:rPr lang="en-US" sz="2900" dirty="0"/>
              <a:t>a few different hormones are involved.</a:t>
            </a:r>
          </a:p>
          <a:p>
            <a:pPr lvl="1"/>
            <a:r>
              <a:rPr lang="en-US" sz="3800" b="1" dirty="0">
                <a:solidFill>
                  <a:srgbClr val="FF0000"/>
                </a:solidFill>
              </a:rPr>
              <a:t>A) </a:t>
            </a:r>
            <a:r>
              <a:rPr lang="en-US" sz="2900" b="1" dirty="0">
                <a:solidFill>
                  <a:srgbClr val="00B050"/>
                </a:solidFill>
              </a:rPr>
              <a:t>ADH </a:t>
            </a:r>
            <a:r>
              <a:rPr lang="en-US" sz="2900" b="1">
                <a:solidFill>
                  <a:srgbClr val="00B050"/>
                </a:solidFill>
              </a:rPr>
              <a:t>(antidiuretic </a:t>
            </a:r>
            <a:r>
              <a:rPr lang="en-US" sz="2900" b="1" dirty="0">
                <a:solidFill>
                  <a:srgbClr val="00B050"/>
                </a:solidFill>
              </a:rPr>
              <a:t>hormone)</a:t>
            </a:r>
          </a:p>
          <a:p>
            <a:pPr lvl="2"/>
            <a:r>
              <a:rPr lang="en-US" sz="2900" dirty="0"/>
              <a:t>It is made in the hypothalamus and stored in the posterior pituitary gland</a:t>
            </a:r>
          </a:p>
          <a:p>
            <a:pPr lvl="2"/>
            <a:r>
              <a:rPr lang="en-US" sz="2900" dirty="0"/>
              <a:t>It increases the permeability of the distal convoluted tubule and the collecting duct so more water can be reabsorbed</a:t>
            </a:r>
          </a:p>
          <a:p>
            <a:pPr lvl="2"/>
            <a:r>
              <a:rPr lang="en-US" sz="2900" dirty="0"/>
              <a:t>If one drinks a lot of water then very little ADH will be needed however if one has little water then lots of ADH will be released.</a:t>
            </a:r>
          </a:p>
          <a:p>
            <a:pPr lvl="2"/>
            <a:r>
              <a:rPr lang="en-US" sz="2900" dirty="0"/>
              <a:t>Man made form of ADH is called vasopressin</a:t>
            </a:r>
          </a:p>
          <a:p>
            <a:pPr lvl="2"/>
            <a:r>
              <a:rPr lang="en-US" sz="2900" dirty="0"/>
              <a:t>Drinking alcohol causes diuresis because ADH is inhibited	        dehydration follows		hangover.</a:t>
            </a:r>
          </a:p>
          <a:p>
            <a:pPr lvl="2"/>
            <a:r>
              <a:rPr lang="en-US" sz="2900" dirty="0">
                <a:hlinkClick r:id="rId3" action="ppaction://hlinkfile"/>
              </a:rPr>
              <a:t>video</a:t>
            </a:r>
            <a:endParaRPr lang="en-US" sz="2900" dirty="0"/>
          </a:p>
          <a:p>
            <a:pPr marL="640080" lvl="2" indent="0">
              <a:buNone/>
            </a:pPr>
            <a:endParaRPr lang="en-US" sz="2900" dirty="0"/>
          </a:p>
          <a:p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21000" y="5410200"/>
            <a:ext cx="1066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58000" y="5412658"/>
            <a:ext cx="1066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90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512511" cy="762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52400"/>
            <a:ext cx="8839200" cy="644652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B. </a:t>
            </a:r>
            <a:r>
              <a:rPr lang="en-US" sz="2400" b="1" dirty="0">
                <a:solidFill>
                  <a:srgbClr val="00B050"/>
                </a:solidFill>
              </a:rPr>
              <a:t>Aldosterone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Secreted by the adrenal cortex of the adrenal gland.</a:t>
            </a:r>
          </a:p>
          <a:p>
            <a:pPr lvl="1"/>
            <a:r>
              <a:rPr lang="en-US" sz="2400" dirty="0"/>
              <a:t>It functions to promote Na</a:t>
            </a:r>
            <a:r>
              <a:rPr lang="en-US" sz="2400" baseline="30000" dirty="0"/>
              <a:t>+ </a:t>
            </a:r>
            <a:r>
              <a:rPr lang="en-US" sz="2400" dirty="0"/>
              <a:t>reabsorption at the </a:t>
            </a:r>
            <a:r>
              <a:rPr lang="en-US" sz="2400" dirty="0" err="1"/>
              <a:t>pct</a:t>
            </a:r>
            <a:r>
              <a:rPr lang="en-US" sz="2400" dirty="0"/>
              <a:t> and excreted at the loop of </a:t>
            </a:r>
            <a:r>
              <a:rPr lang="en-US" sz="2400" dirty="0" err="1"/>
              <a:t>henle</a:t>
            </a:r>
            <a:endParaRPr lang="en-US" sz="2400" dirty="0"/>
          </a:p>
          <a:p>
            <a:pPr lvl="1"/>
            <a:r>
              <a:rPr lang="en-US" sz="2400" dirty="0"/>
              <a:t>When Na+ is reabsorbed, H</a:t>
            </a:r>
            <a:r>
              <a:rPr lang="en-US" sz="2400" baseline="-25000" dirty="0"/>
              <a:t>2</a:t>
            </a:r>
            <a:r>
              <a:rPr lang="en-US" sz="2400" dirty="0"/>
              <a:t>O (polar molecule) will follow</a:t>
            </a:r>
          </a:p>
          <a:p>
            <a:pPr lvl="1"/>
            <a:r>
              <a:rPr lang="en-US" sz="2400" dirty="0"/>
              <a:t>It also promotes K</a:t>
            </a:r>
            <a:r>
              <a:rPr lang="en-US" sz="2400" baseline="30000" dirty="0"/>
              <a:t>+</a:t>
            </a:r>
            <a:r>
              <a:rPr lang="en-US" sz="2400" dirty="0"/>
              <a:t> excretion</a:t>
            </a:r>
          </a:p>
          <a:p>
            <a:pPr lvl="1"/>
            <a:r>
              <a:rPr lang="en-US" sz="2400" dirty="0">
                <a:hlinkClick r:id="rId3" action="ppaction://hlinkfile"/>
              </a:rPr>
              <a:t>video</a:t>
            </a:r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C. </a:t>
            </a:r>
            <a:r>
              <a:rPr lang="en-US" sz="2400" b="1" dirty="0">
                <a:solidFill>
                  <a:srgbClr val="00B050"/>
                </a:solidFill>
              </a:rPr>
              <a:t>Renin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Is an enzyme that will eventually stimulate the release of aldosterone and therefore Na</a:t>
            </a:r>
            <a:r>
              <a:rPr lang="en-US" sz="2400" baseline="30000" dirty="0"/>
              <a:t>+</a:t>
            </a:r>
            <a:r>
              <a:rPr lang="en-US" sz="2400" dirty="0"/>
              <a:t> reabsorption</a:t>
            </a:r>
          </a:p>
          <a:p>
            <a:pPr lvl="6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282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512511" cy="6858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Excretory organs &amp; products</a:t>
            </a:r>
            <a:endParaRPr lang="en-C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066800"/>
            <a:ext cx="8458200" cy="5455920"/>
          </a:xfrm>
        </p:spPr>
        <p:txBody>
          <a:bodyPr/>
          <a:lstStyle/>
          <a:p>
            <a:r>
              <a:rPr lang="en-US" sz="2400" dirty="0">
                <a:solidFill>
                  <a:srgbClr val="00B050"/>
                </a:solidFill>
              </a:rPr>
              <a:t>Excretion</a:t>
            </a:r>
            <a:r>
              <a:rPr lang="en-US" sz="2400" dirty="0"/>
              <a:t>: the process that rids the body of the metabolic wastes (especially nitrogenous)</a:t>
            </a:r>
          </a:p>
          <a:p>
            <a:r>
              <a:rPr lang="en-US" sz="2400" dirty="0"/>
              <a:t>Kidneys – excretes ammonia, urea, uric acid &amp; creatinine</a:t>
            </a:r>
          </a:p>
          <a:p>
            <a:r>
              <a:rPr lang="en-US" sz="2400" dirty="0"/>
              <a:t>Liver – excretes bile pigments</a:t>
            </a:r>
          </a:p>
          <a:p>
            <a:r>
              <a:rPr lang="en-US" sz="2400" dirty="0"/>
              <a:t>Lungs – excretes CO</a:t>
            </a:r>
            <a:r>
              <a:rPr lang="en-US" sz="2400" baseline="-25000" dirty="0"/>
              <a:t>2</a:t>
            </a:r>
            <a:r>
              <a:rPr lang="en-US" sz="2400" dirty="0"/>
              <a:t> and water (breath)</a:t>
            </a:r>
          </a:p>
          <a:p>
            <a:r>
              <a:rPr lang="en-US" sz="2400" dirty="0"/>
              <a:t>Skin -  excretes water, salt and some urea (sweat)</a:t>
            </a:r>
          </a:p>
          <a:p>
            <a:r>
              <a:rPr lang="en-US" sz="2400" dirty="0"/>
              <a:t>Intestines – gets rid of ions but these are not metabolic waste products </a:t>
            </a:r>
            <a:r>
              <a:rPr lang="en-US" sz="2400" dirty="0" err="1"/>
              <a:t>ie</a:t>
            </a:r>
            <a:r>
              <a:rPr lang="en-US" sz="2400" dirty="0"/>
              <a:t> Fe</a:t>
            </a:r>
            <a:r>
              <a:rPr lang="en-US" sz="2400" baseline="30000" dirty="0"/>
              <a:t>+</a:t>
            </a:r>
            <a:r>
              <a:rPr lang="en-US" sz="2400" dirty="0"/>
              <a:t>, K</a:t>
            </a:r>
            <a:r>
              <a:rPr lang="en-US" sz="2400" baseline="30000" dirty="0"/>
              <a:t>+</a:t>
            </a:r>
            <a:r>
              <a:rPr lang="en-US" sz="2400" dirty="0"/>
              <a:t>, Na</a:t>
            </a:r>
            <a:r>
              <a:rPr lang="en-US" sz="2400" baseline="30000" dirty="0"/>
              <a:t>+</a:t>
            </a:r>
            <a:r>
              <a:rPr lang="en-US" sz="2400" dirty="0"/>
              <a:t>, Ca</a:t>
            </a:r>
            <a:r>
              <a:rPr lang="en-US" sz="2400" baseline="30000" dirty="0"/>
              <a:t>2+</a:t>
            </a:r>
          </a:p>
          <a:p>
            <a:pPr marL="4572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615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553200"/>
            <a:ext cx="6512511" cy="104968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8600"/>
            <a:ext cx="8686800" cy="6553200"/>
          </a:xfrm>
        </p:spPr>
        <p:txBody>
          <a:bodyPr>
            <a:normAutofit fontScale="92500" lnSpcReduction="20000"/>
          </a:bodyPr>
          <a:lstStyle/>
          <a:p>
            <a:pPr marL="2103120" lvl="7" indent="0">
              <a:buNone/>
            </a:pPr>
            <a:r>
              <a:rPr lang="en-US" sz="2400" dirty="0"/>
              <a:t>Angiotensinogen (plasma protein)</a:t>
            </a:r>
          </a:p>
          <a:p>
            <a:pPr marL="2103120" lvl="7" indent="0">
              <a:buNone/>
            </a:pPr>
            <a:endParaRPr lang="en-US" sz="2400" dirty="0"/>
          </a:p>
          <a:p>
            <a:pPr marL="2103120" lvl="7" indent="0">
              <a:buNone/>
            </a:pPr>
            <a:r>
              <a:rPr lang="en-US" sz="2400" dirty="0"/>
              <a:t>Angiotensin I</a:t>
            </a:r>
          </a:p>
          <a:p>
            <a:pPr marL="2103120" lvl="7" indent="0">
              <a:buNone/>
            </a:pPr>
            <a:endParaRPr lang="en-US" sz="2400" dirty="0"/>
          </a:p>
          <a:p>
            <a:pPr marL="2103120" lvl="7" indent="0">
              <a:buNone/>
            </a:pPr>
            <a:r>
              <a:rPr lang="en-US" sz="2400" dirty="0"/>
              <a:t>Angiotensin II</a:t>
            </a:r>
          </a:p>
          <a:p>
            <a:pPr marL="2103120" lvl="7" indent="0">
              <a:buNone/>
            </a:pPr>
            <a:endParaRPr lang="en-US" sz="2400" dirty="0"/>
          </a:p>
          <a:p>
            <a:pPr marL="2103120" lvl="7" indent="0">
              <a:buNone/>
            </a:pPr>
            <a:r>
              <a:rPr lang="en-US" sz="2400" dirty="0"/>
              <a:t>Aldosterone release</a:t>
            </a:r>
          </a:p>
          <a:p>
            <a:pPr marL="2103120" lvl="7" indent="0">
              <a:buNone/>
            </a:pPr>
            <a:endParaRPr lang="en-US" sz="2400" dirty="0"/>
          </a:p>
          <a:p>
            <a:pPr marL="2103120" lvl="7" indent="0">
              <a:buNone/>
            </a:pPr>
            <a:r>
              <a:rPr lang="en-US" sz="2400" dirty="0"/>
              <a:t>Na</a:t>
            </a:r>
            <a:r>
              <a:rPr lang="en-US" sz="2400" baseline="30000" dirty="0"/>
              <a:t>+</a:t>
            </a:r>
            <a:r>
              <a:rPr lang="en-US" sz="2400" dirty="0"/>
              <a:t> reabsorption</a:t>
            </a:r>
          </a:p>
          <a:p>
            <a:pPr marL="2103120" lvl="7" indent="0">
              <a:buNone/>
            </a:pPr>
            <a:endParaRPr lang="en-US" sz="2400" dirty="0"/>
          </a:p>
          <a:p>
            <a:pPr marL="2103120" lvl="7" indent="0">
              <a:buNone/>
            </a:pP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 reabsorption</a:t>
            </a:r>
          </a:p>
          <a:p>
            <a:pPr marL="2103120" lvl="7" indent="0">
              <a:buNone/>
            </a:pPr>
            <a:endParaRPr lang="en-US" sz="2400" dirty="0"/>
          </a:p>
          <a:p>
            <a:pPr marL="2103120" lvl="7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ANH (atrial natriuretic hormone) </a:t>
            </a:r>
            <a:r>
              <a:rPr lang="en-US" sz="2400" dirty="0"/>
              <a:t>secreted by the cardiac cells of the atria when they have been stretched due to high blood pressure. It inhibits the Renin							</a:t>
            </a:r>
            <a:r>
              <a:rPr lang="en-US" sz="2400" dirty="0">
                <a:solidFill>
                  <a:srgbClr val="00B050"/>
                </a:solidFill>
              </a:rPr>
              <a:t>	</a:t>
            </a:r>
            <a:r>
              <a:rPr lang="en-US" sz="2400" dirty="0"/>
              <a:t>		</a:t>
            </a:r>
            <a:r>
              <a:rPr lang="en-US" sz="2200" dirty="0"/>
              <a:t>		</a:t>
            </a:r>
          </a:p>
          <a:p>
            <a:pPr marL="2103120" lvl="7" indent="0">
              <a:buNone/>
            </a:pPr>
            <a:r>
              <a:rPr lang="en-US" sz="2200" dirty="0"/>
              <a:t>		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06885" y="457200"/>
            <a:ext cx="0" cy="533400"/>
          </a:xfrm>
          <a:prstGeom prst="straightConnector1">
            <a:avLst/>
          </a:prstGeom>
          <a:ln w="38100">
            <a:solidFill>
              <a:srgbClr val="DA2A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06885" y="1143000"/>
            <a:ext cx="0" cy="533400"/>
          </a:xfrm>
          <a:prstGeom prst="straightConnector1">
            <a:avLst/>
          </a:prstGeom>
          <a:ln w="38100">
            <a:solidFill>
              <a:srgbClr val="DA2A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36068" y="2689698"/>
            <a:ext cx="6485" cy="533400"/>
          </a:xfrm>
          <a:prstGeom prst="straightConnector1">
            <a:avLst/>
          </a:prstGeom>
          <a:ln w="38100">
            <a:solidFill>
              <a:srgbClr val="DA2A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78221" y="3486150"/>
            <a:ext cx="0" cy="533400"/>
          </a:xfrm>
          <a:prstGeom prst="straightConnector1">
            <a:avLst/>
          </a:prstGeom>
          <a:ln w="38100">
            <a:solidFill>
              <a:srgbClr val="DA2A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94433" y="4251393"/>
            <a:ext cx="0" cy="419100"/>
          </a:xfrm>
          <a:prstGeom prst="straightConnector1">
            <a:avLst/>
          </a:prstGeom>
          <a:ln w="38100">
            <a:solidFill>
              <a:srgbClr val="DA2A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00400" y="1905000"/>
            <a:ext cx="6485" cy="457200"/>
          </a:xfrm>
          <a:prstGeom prst="straightConnector1">
            <a:avLst/>
          </a:prstGeom>
          <a:ln w="38100">
            <a:solidFill>
              <a:srgbClr val="DA2A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9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1524000"/>
          </a:xfrm>
        </p:spPr>
        <p:txBody>
          <a:bodyPr/>
          <a:lstStyle/>
          <a:p>
            <a:pPr algn="l"/>
            <a:r>
              <a:rPr lang="en-US" dirty="0"/>
              <a:t>Disorders of the Urinary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792784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Pyelonephritis</a:t>
            </a:r>
            <a:r>
              <a:rPr lang="en-US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Infections of the kidney and curable with antibiotics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978" y="2762743"/>
            <a:ext cx="8689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Kidney stones: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Hard granules composed of uric acid, calcium or protein that form in the renal pelvis.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is caused by too much protein consumption, pH imbalance or urinary tract infection.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2000"/>
            <a:ext cx="3562676" cy="23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3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Cystitis: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inflammation of the bladder can result in urethritis (urethra infection)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Almost all urinary infections can be cured with antibiotics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4384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Bladder stones</a:t>
            </a:r>
            <a:r>
              <a:rPr lang="en-US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Usually occur due to other conditions that interfere with urine flow </a:t>
            </a:r>
            <a:r>
              <a:rPr lang="en-US" sz="2400" dirty="0" err="1"/>
              <a:t>ie</a:t>
            </a:r>
            <a:r>
              <a:rPr lang="en-US" sz="2400" dirty="0"/>
              <a:t> prostate enlargement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Bladder cancer is the fourth most common type in men in Canada.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75281"/>
            <a:ext cx="3124200" cy="2388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966986"/>
            <a:ext cx="4343400" cy="275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2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512511" cy="762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Other nitrogenous wastes</a:t>
            </a:r>
            <a:endParaRPr lang="en-C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219200"/>
            <a:ext cx="8559800" cy="537972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Urea</a:t>
            </a:r>
            <a:r>
              <a:rPr lang="en-US" sz="2400" dirty="0"/>
              <a:t> is mainly the waste product for humans.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Ammonia</a:t>
            </a:r>
            <a:r>
              <a:rPr lang="en-US" sz="2400" dirty="0"/>
              <a:t> (NH</a:t>
            </a:r>
            <a:r>
              <a:rPr lang="en-US" sz="2400" baseline="-25000" dirty="0"/>
              <a:t>3</a:t>
            </a:r>
            <a:r>
              <a:rPr lang="en-US" sz="2400" dirty="0"/>
              <a:t>) comes from the deamination of </a:t>
            </a:r>
          </a:p>
          <a:p>
            <a:pPr marL="45720" indent="0">
              <a:buNone/>
            </a:pPr>
            <a:r>
              <a:rPr lang="en-US" sz="2400" dirty="0"/>
              <a:t>amino groups. Its very toxic to tissues so land mammals convert it to urea in the liver.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Creatinine</a:t>
            </a:r>
            <a:r>
              <a:rPr lang="en-US" sz="2400" dirty="0"/>
              <a:t> comes from creatinine phosphate in muscle metabolism.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Uric acid </a:t>
            </a:r>
            <a:r>
              <a:rPr lang="en-US" sz="2400" dirty="0"/>
              <a:t>is found in organisms that live in environments where conservation of water is important.  They “drop” crystals of uric acid.</a:t>
            </a:r>
          </a:p>
          <a:p>
            <a:endParaRPr lang="en-US" sz="2400" dirty="0"/>
          </a:p>
          <a:p>
            <a:pPr marL="45720" indent="0">
              <a:buNone/>
            </a:pPr>
            <a:endParaRPr lang="en-C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945342" cy="83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22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512511" cy="6858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Urinary System</a:t>
            </a:r>
            <a:endParaRPr lang="en-C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990600"/>
            <a:ext cx="8610600" cy="5410200"/>
          </a:xfrm>
        </p:spPr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sz="2400" dirty="0"/>
              <a:t>.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Kidneys</a:t>
            </a:r>
          </a:p>
          <a:p>
            <a:pPr lvl="1"/>
            <a:r>
              <a:rPr lang="en-US" sz="2400" dirty="0"/>
              <a:t>Reddish, brown organs located dorsally on both sides of the midline.</a:t>
            </a:r>
          </a:p>
          <a:p>
            <a:pPr lvl="1"/>
            <a:r>
              <a:rPr lang="en-US" sz="2400" dirty="0"/>
              <a:t>They are about 3” high, 2” wide and 1” thick.</a:t>
            </a:r>
          </a:p>
          <a:p>
            <a:pPr lvl="1"/>
            <a:r>
              <a:rPr lang="en-US" sz="2400" dirty="0"/>
              <a:t>There are 3 sections: </a:t>
            </a:r>
          </a:p>
          <a:p>
            <a:pPr lvl="2"/>
            <a:r>
              <a:rPr lang="en-US" dirty="0" err="1"/>
              <a:t>i</a:t>
            </a:r>
            <a:r>
              <a:rPr lang="en-US" sz="2200" b="1" dirty="0"/>
              <a:t>.  </a:t>
            </a:r>
            <a:r>
              <a:rPr lang="en-US" sz="2200" b="1" dirty="0">
                <a:solidFill>
                  <a:srgbClr val="00B050"/>
                </a:solidFill>
              </a:rPr>
              <a:t>renal cortex</a:t>
            </a:r>
            <a:r>
              <a:rPr lang="en-US" sz="2200" dirty="0"/>
              <a:t>: outer layer</a:t>
            </a:r>
          </a:p>
          <a:p>
            <a:pPr lvl="2"/>
            <a:r>
              <a:rPr lang="en-US" sz="2200" dirty="0"/>
              <a:t>ii. </a:t>
            </a:r>
            <a:r>
              <a:rPr lang="en-US" sz="2200" b="1" dirty="0">
                <a:solidFill>
                  <a:srgbClr val="00B050"/>
                </a:solidFill>
              </a:rPr>
              <a:t>renal medulla</a:t>
            </a:r>
            <a:r>
              <a:rPr lang="en-US" sz="2200" dirty="0"/>
              <a:t>: middle layer (radially striated)</a:t>
            </a:r>
          </a:p>
          <a:p>
            <a:pPr lvl="2"/>
            <a:r>
              <a:rPr lang="en-US" sz="2200" dirty="0"/>
              <a:t>iii. </a:t>
            </a:r>
            <a:r>
              <a:rPr lang="en-US" sz="2200" b="1" dirty="0">
                <a:solidFill>
                  <a:srgbClr val="00B050"/>
                </a:solidFill>
              </a:rPr>
              <a:t>renal pelvis</a:t>
            </a:r>
            <a:r>
              <a:rPr lang="en-US" sz="2200" dirty="0"/>
              <a:t>: inner layer where urine collects.</a:t>
            </a:r>
          </a:p>
          <a:p>
            <a:pPr lvl="1"/>
            <a:r>
              <a:rPr lang="en-US" sz="2400" dirty="0"/>
              <a:t>There are a million nephrons that make up a kidney</a:t>
            </a:r>
          </a:p>
          <a:p>
            <a:pPr marL="640080" lvl="2" indent="0">
              <a:buNone/>
            </a:pPr>
            <a:r>
              <a:rPr lang="en-US" sz="2200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5700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Image result for real human kid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58757"/>
            <a:ext cx="634028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699266"/>
            <a:ext cx="17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Renal medulla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562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Renal cortex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73477" y="3901111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Renal pelvis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00200" y="1740932"/>
            <a:ext cx="1600200" cy="39266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05000" y="2883932"/>
            <a:ext cx="1828800" cy="21246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600200" y="3657600"/>
            <a:ext cx="3008684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97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512511" cy="2286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2376" y="322729"/>
            <a:ext cx="8274424" cy="6230471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Ureter</a:t>
            </a:r>
          </a:p>
          <a:p>
            <a:pPr lvl="1"/>
            <a:r>
              <a:rPr lang="en-US" sz="2400" dirty="0"/>
              <a:t>A muscular tube that transports urine from kidney to the urinary bladder.  It is released in “jets”.</a:t>
            </a:r>
          </a:p>
          <a:p>
            <a:r>
              <a:rPr lang="en-US" sz="2400" dirty="0"/>
              <a:t>3.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Urinary bladder</a:t>
            </a:r>
          </a:p>
          <a:p>
            <a:pPr lvl="1"/>
            <a:r>
              <a:rPr lang="en-US" sz="2400" dirty="0"/>
              <a:t>A muscular structure that hold urine.  It can hold up to 600 ml</a:t>
            </a:r>
          </a:p>
          <a:p>
            <a:r>
              <a:rPr lang="en-US" sz="2400" dirty="0"/>
              <a:t>4.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Urethra</a:t>
            </a:r>
          </a:p>
          <a:p>
            <a:pPr lvl="1"/>
            <a:r>
              <a:rPr lang="en-US" sz="2400" dirty="0"/>
              <a:t>A tube that transports urine from the bladder to the outside. </a:t>
            </a:r>
          </a:p>
          <a:p>
            <a:pPr lvl="2"/>
            <a:r>
              <a:rPr lang="en-US" sz="2000" dirty="0"/>
              <a:t>Female: its about 1 inch long which makes women more susceptible to bacterial invasions.</a:t>
            </a:r>
          </a:p>
          <a:p>
            <a:pPr lvl="2"/>
            <a:r>
              <a:rPr lang="en-US" sz="2000" dirty="0"/>
              <a:t>Male: its about 6 inches long and is surrounded by the prostate gland. It has a dual purpose in the male        it carries urine as well as semen (reproductive system)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43600" y="5486400"/>
            <a:ext cx="381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1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6512511" cy="609600"/>
          </a:xfrm>
        </p:spPr>
        <p:txBody>
          <a:bodyPr/>
          <a:lstStyle/>
          <a:p>
            <a:pPr algn="ctr"/>
            <a:r>
              <a:rPr lang="en-US" sz="3600" dirty="0"/>
              <a:t>Urinary System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6172200"/>
            <a:ext cx="6553200" cy="350520"/>
          </a:xfrm>
        </p:spPr>
        <p:txBody>
          <a:bodyPr>
            <a:normAutofit fontScale="92500" lnSpcReduction="20000"/>
          </a:bodyPr>
          <a:lstStyle/>
          <a:p>
            <a:endParaRPr lang="en-CA" dirty="0"/>
          </a:p>
        </p:txBody>
      </p:sp>
      <p:sp>
        <p:nvSpPr>
          <p:cNvPr id="4" name="Freeform 3"/>
          <p:cNvSpPr/>
          <p:nvPr/>
        </p:nvSpPr>
        <p:spPr>
          <a:xfrm>
            <a:off x="2654921" y="1050587"/>
            <a:ext cx="866492" cy="1429966"/>
          </a:xfrm>
          <a:custGeom>
            <a:avLst/>
            <a:gdLst>
              <a:gd name="connsiteX0" fmla="*/ 701122 w 866492"/>
              <a:gd name="connsiteY0" fmla="*/ 116732 h 1429966"/>
              <a:gd name="connsiteX1" fmla="*/ 671939 w 866492"/>
              <a:gd name="connsiteY1" fmla="*/ 68094 h 1429966"/>
              <a:gd name="connsiteX2" fmla="*/ 642756 w 866492"/>
              <a:gd name="connsiteY2" fmla="*/ 58366 h 1429966"/>
              <a:gd name="connsiteX3" fmla="*/ 584390 w 866492"/>
              <a:gd name="connsiteY3" fmla="*/ 29183 h 1429966"/>
              <a:gd name="connsiteX4" fmla="*/ 545479 w 866492"/>
              <a:gd name="connsiteY4" fmla="*/ 19456 h 1429966"/>
              <a:gd name="connsiteX5" fmla="*/ 487113 w 866492"/>
              <a:gd name="connsiteY5" fmla="*/ 0 h 1429966"/>
              <a:gd name="connsiteX6" fmla="*/ 292560 w 866492"/>
              <a:gd name="connsiteY6" fmla="*/ 19456 h 1429966"/>
              <a:gd name="connsiteX7" fmla="*/ 234194 w 866492"/>
              <a:gd name="connsiteY7" fmla="*/ 38911 h 1429966"/>
              <a:gd name="connsiteX8" fmla="*/ 205011 w 866492"/>
              <a:gd name="connsiteY8" fmla="*/ 58366 h 1429966"/>
              <a:gd name="connsiteX9" fmla="*/ 175828 w 866492"/>
              <a:gd name="connsiteY9" fmla="*/ 116732 h 1429966"/>
              <a:gd name="connsiteX10" fmla="*/ 166100 w 866492"/>
              <a:gd name="connsiteY10" fmla="*/ 145915 h 1429966"/>
              <a:gd name="connsiteX11" fmla="*/ 146645 w 866492"/>
              <a:gd name="connsiteY11" fmla="*/ 175098 h 1429966"/>
              <a:gd name="connsiteX12" fmla="*/ 136917 w 866492"/>
              <a:gd name="connsiteY12" fmla="*/ 204281 h 1429966"/>
              <a:gd name="connsiteX13" fmla="*/ 117462 w 866492"/>
              <a:gd name="connsiteY13" fmla="*/ 233464 h 1429966"/>
              <a:gd name="connsiteX14" fmla="*/ 98007 w 866492"/>
              <a:gd name="connsiteY14" fmla="*/ 291830 h 1429966"/>
              <a:gd name="connsiteX15" fmla="*/ 68824 w 866492"/>
              <a:gd name="connsiteY15" fmla="*/ 379379 h 1429966"/>
              <a:gd name="connsiteX16" fmla="*/ 59096 w 866492"/>
              <a:gd name="connsiteY16" fmla="*/ 408562 h 1429966"/>
              <a:gd name="connsiteX17" fmla="*/ 49368 w 866492"/>
              <a:gd name="connsiteY17" fmla="*/ 447473 h 1429966"/>
              <a:gd name="connsiteX18" fmla="*/ 29913 w 866492"/>
              <a:gd name="connsiteY18" fmla="*/ 505839 h 1429966"/>
              <a:gd name="connsiteX19" fmla="*/ 10458 w 866492"/>
              <a:gd name="connsiteY19" fmla="*/ 593387 h 1429966"/>
              <a:gd name="connsiteX20" fmla="*/ 730 w 866492"/>
              <a:gd name="connsiteY20" fmla="*/ 671209 h 1429966"/>
              <a:gd name="connsiteX21" fmla="*/ 20185 w 866492"/>
              <a:gd name="connsiteY21" fmla="*/ 933856 h 1429966"/>
              <a:gd name="connsiteX22" fmla="*/ 49368 w 866492"/>
              <a:gd name="connsiteY22" fmla="*/ 1040860 h 1429966"/>
              <a:gd name="connsiteX23" fmla="*/ 68824 w 866492"/>
              <a:gd name="connsiteY23" fmla="*/ 1060315 h 1429966"/>
              <a:gd name="connsiteX24" fmla="*/ 98007 w 866492"/>
              <a:gd name="connsiteY24" fmla="*/ 1118681 h 1429966"/>
              <a:gd name="connsiteX25" fmla="*/ 127190 w 866492"/>
              <a:gd name="connsiteY25" fmla="*/ 1167319 h 1429966"/>
              <a:gd name="connsiteX26" fmla="*/ 136917 w 866492"/>
              <a:gd name="connsiteY26" fmla="*/ 1196502 h 1429966"/>
              <a:gd name="connsiteX27" fmla="*/ 156373 w 866492"/>
              <a:gd name="connsiteY27" fmla="*/ 1215958 h 1429966"/>
              <a:gd name="connsiteX28" fmla="*/ 195283 w 866492"/>
              <a:gd name="connsiteY28" fmla="*/ 1274324 h 1429966"/>
              <a:gd name="connsiteX29" fmla="*/ 214739 w 866492"/>
              <a:gd name="connsiteY29" fmla="*/ 1303507 h 1429966"/>
              <a:gd name="connsiteX30" fmla="*/ 292560 w 866492"/>
              <a:gd name="connsiteY30" fmla="*/ 1371600 h 1429966"/>
              <a:gd name="connsiteX31" fmla="*/ 350926 w 866492"/>
              <a:gd name="connsiteY31" fmla="*/ 1400783 h 1429966"/>
              <a:gd name="connsiteX32" fmla="*/ 409292 w 866492"/>
              <a:gd name="connsiteY32" fmla="*/ 1420239 h 1429966"/>
              <a:gd name="connsiteX33" fmla="*/ 438475 w 866492"/>
              <a:gd name="connsiteY33" fmla="*/ 1429966 h 1429966"/>
              <a:gd name="connsiteX34" fmla="*/ 633028 w 866492"/>
              <a:gd name="connsiteY34" fmla="*/ 1420239 h 1429966"/>
              <a:gd name="connsiteX35" fmla="*/ 710849 w 866492"/>
              <a:gd name="connsiteY35" fmla="*/ 1322962 h 1429966"/>
              <a:gd name="connsiteX36" fmla="*/ 749760 w 866492"/>
              <a:gd name="connsiteY36" fmla="*/ 1284051 h 1429966"/>
              <a:gd name="connsiteX37" fmla="*/ 798398 w 866492"/>
              <a:gd name="connsiteY37" fmla="*/ 1196502 h 1429966"/>
              <a:gd name="connsiteX38" fmla="*/ 817853 w 866492"/>
              <a:gd name="connsiteY38" fmla="*/ 1167319 h 1429966"/>
              <a:gd name="connsiteX39" fmla="*/ 837309 w 866492"/>
              <a:gd name="connsiteY39" fmla="*/ 1108953 h 1429966"/>
              <a:gd name="connsiteX40" fmla="*/ 847036 w 866492"/>
              <a:gd name="connsiteY40" fmla="*/ 1079770 h 1429966"/>
              <a:gd name="connsiteX41" fmla="*/ 827581 w 866492"/>
              <a:gd name="connsiteY41" fmla="*/ 982494 h 1429966"/>
              <a:gd name="connsiteX42" fmla="*/ 808126 w 866492"/>
              <a:gd name="connsiteY42" fmla="*/ 953311 h 1429966"/>
              <a:gd name="connsiteX43" fmla="*/ 740032 w 866492"/>
              <a:gd name="connsiteY43" fmla="*/ 894945 h 1429966"/>
              <a:gd name="connsiteX44" fmla="*/ 681666 w 866492"/>
              <a:gd name="connsiteY44" fmla="*/ 875490 h 1429966"/>
              <a:gd name="connsiteX45" fmla="*/ 652483 w 866492"/>
              <a:gd name="connsiteY45" fmla="*/ 865762 h 1429966"/>
              <a:gd name="connsiteX46" fmla="*/ 584390 w 866492"/>
              <a:gd name="connsiteY46" fmla="*/ 846307 h 1429966"/>
              <a:gd name="connsiteX47" fmla="*/ 428747 w 866492"/>
              <a:gd name="connsiteY47" fmla="*/ 826851 h 1429966"/>
              <a:gd name="connsiteX48" fmla="*/ 399564 w 866492"/>
              <a:gd name="connsiteY48" fmla="*/ 768485 h 1429966"/>
              <a:gd name="connsiteX49" fmla="*/ 380109 w 866492"/>
              <a:gd name="connsiteY49" fmla="*/ 739302 h 1429966"/>
              <a:gd name="connsiteX50" fmla="*/ 360653 w 866492"/>
              <a:gd name="connsiteY50" fmla="*/ 680936 h 1429966"/>
              <a:gd name="connsiteX51" fmla="*/ 350926 w 866492"/>
              <a:gd name="connsiteY51" fmla="*/ 651753 h 1429966"/>
              <a:gd name="connsiteX52" fmla="*/ 380109 w 866492"/>
              <a:gd name="connsiteY52" fmla="*/ 544749 h 1429966"/>
              <a:gd name="connsiteX53" fmla="*/ 409292 w 866492"/>
              <a:gd name="connsiteY53" fmla="*/ 515566 h 1429966"/>
              <a:gd name="connsiteX54" fmla="*/ 438475 w 866492"/>
              <a:gd name="connsiteY54" fmla="*/ 505839 h 1429966"/>
              <a:gd name="connsiteX55" fmla="*/ 457930 w 866492"/>
              <a:gd name="connsiteY55" fmla="*/ 486383 h 1429966"/>
              <a:gd name="connsiteX56" fmla="*/ 487113 w 866492"/>
              <a:gd name="connsiteY56" fmla="*/ 476656 h 1429966"/>
              <a:gd name="connsiteX57" fmla="*/ 798398 w 866492"/>
              <a:gd name="connsiteY57" fmla="*/ 466928 h 1429966"/>
              <a:gd name="connsiteX58" fmla="*/ 847036 w 866492"/>
              <a:gd name="connsiteY58" fmla="*/ 379379 h 1429966"/>
              <a:gd name="connsiteX59" fmla="*/ 856764 w 866492"/>
              <a:gd name="connsiteY59" fmla="*/ 350196 h 1429966"/>
              <a:gd name="connsiteX60" fmla="*/ 866492 w 866492"/>
              <a:gd name="connsiteY60" fmla="*/ 321013 h 1429966"/>
              <a:gd name="connsiteX61" fmla="*/ 837309 w 866492"/>
              <a:gd name="connsiteY61" fmla="*/ 194553 h 1429966"/>
              <a:gd name="connsiteX62" fmla="*/ 817853 w 866492"/>
              <a:gd name="connsiteY62" fmla="*/ 175098 h 1429966"/>
              <a:gd name="connsiteX63" fmla="*/ 769215 w 866492"/>
              <a:gd name="connsiteY63" fmla="*/ 136187 h 1429966"/>
              <a:gd name="connsiteX64" fmla="*/ 749760 w 866492"/>
              <a:gd name="connsiteY64" fmla="*/ 107004 h 1429966"/>
              <a:gd name="connsiteX65" fmla="*/ 701122 w 866492"/>
              <a:gd name="connsiteY65" fmla="*/ 116732 h 142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66492" h="1429966">
                <a:moveTo>
                  <a:pt x="701122" y="116732"/>
                </a:moveTo>
                <a:cubicBezTo>
                  <a:pt x="688152" y="110247"/>
                  <a:pt x="685308" y="81463"/>
                  <a:pt x="671939" y="68094"/>
                </a:cubicBezTo>
                <a:cubicBezTo>
                  <a:pt x="664688" y="60843"/>
                  <a:pt x="651927" y="62952"/>
                  <a:pt x="642756" y="58366"/>
                </a:cubicBezTo>
                <a:cubicBezTo>
                  <a:pt x="585918" y="29947"/>
                  <a:pt x="641436" y="45482"/>
                  <a:pt x="584390" y="29183"/>
                </a:cubicBezTo>
                <a:cubicBezTo>
                  <a:pt x="571535" y="25510"/>
                  <a:pt x="558285" y="23298"/>
                  <a:pt x="545479" y="19456"/>
                </a:cubicBezTo>
                <a:cubicBezTo>
                  <a:pt x="525836" y="13563"/>
                  <a:pt x="487113" y="0"/>
                  <a:pt x="487113" y="0"/>
                </a:cubicBezTo>
                <a:cubicBezTo>
                  <a:pt x="425042" y="4138"/>
                  <a:pt x="354964" y="2437"/>
                  <a:pt x="292560" y="19456"/>
                </a:cubicBezTo>
                <a:cubicBezTo>
                  <a:pt x="272775" y="24852"/>
                  <a:pt x="251258" y="27536"/>
                  <a:pt x="234194" y="38911"/>
                </a:cubicBezTo>
                <a:lnTo>
                  <a:pt x="205011" y="58366"/>
                </a:lnTo>
                <a:cubicBezTo>
                  <a:pt x="180559" y="131719"/>
                  <a:pt x="213543" y="41302"/>
                  <a:pt x="175828" y="116732"/>
                </a:cubicBezTo>
                <a:cubicBezTo>
                  <a:pt x="171242" y="125903"/>
                  <a:pt x="170686" y="136744"/>
                  <a:pt x="166100" y="145915"/>
                </a:cubicBezTo>
                <a:cubicBezTo>
                  <a:pt x="160872" y="156372"/>
                  <a:pt x="151873" y="164641"/>
                  <a:pt x="146645" y="175098"/>
                </a:cubicBezTo>
                <a:cubicBezTo>
                  <a:pt x="142059" y="184269"/>
                  <a:pt x="141503" y="195110"/>
                  <a:pt x="136917" y="204281"/>
                </a:cubicBezTo>
                <a:cubicBezTo>
                  <a:pt x="131689" y="214738"/>
                  <a:pt x="122210" y="222780"/>
                  <a:pt x="117462" y="233464"/>
                </a:cubicBezTo>
                <a:cubicBezTo>
                  <a:pt x="109133" y="252204"/>
                  <a:pt x="104492" y="272375"/>
                  <a:pt x="98007" y="291830"/>
                </a:cubicBezTo>
                <a:lnTo>
                  <a:pt x="68824" y="379379"/>
                </a:lnTo>
                <a:cubicBezTo>
                  <a:pt x="65581" y="389107"/>
                  <a:pt x="61583" y="398614"/>
                  <a:pt x="59096" y="408562"/>
                </a:cubicBezTo>
                <a:cubicBezTo>
                  <a:pt x="55853" y="421532"/>
                  <a:pt x="53210" y="434667"/>
                  <a:pt x="49368" y="447473"/>
                </a:cubicBezTo>
                <a:cubicBezTo>
                  <a:pt x="43475" y="467116"/>
                  <a:pt x="33285" y="485610"/>
                  <a:pt x="29913" y="505839"/>
                </a:cubicBezTo>
                <a:cubicBezTo>
                  <a:pt x="18499" y="574318"/>
                  <a:pt x="26422" y="545493"/>
                  <a:pt x="10458" y="593387"/>
                </a:cubicBezTo>
                <a:cubicBezTo>
                  <a:pt x="7215" y="619328"/>
                  <a:pt x="730" y="645066"/>
                  <a:pt x="730" y="671209"/>
                </a:cubicBezTo>
                <a:cubicBezTo>
                  <a:pt x="730" y="939573"/>
                  <a:pt x="-5799" y="816924"/>
                  <a:pt x="20185" y="933856"/>
                </a:cubicBezTo>
                <a:cubicBezTo>
                  <a:pt x="24526" y="953393"/>
                  <a:pt x="36355" y="1027847"/>
                  <a:pt x="49368" y="1040860"/>
                </a:cubicBezTo>
                <a:lnTo>
                  <a:pt x="68824" y="1060315"/>
                </a:lnTo>
                <a:cubicBezTo>
                  <a:pt x="93273" y="1133667"/>
                  <a:pt x="60292" y="1043252"/>
                  <a:pt x="98007" y="1118681"/>
                </a:cubicBezTo>
                <a:cubicBezTo>
                  <a:pt x="123263" y="1169193"/>
                  <a:pt x="89187" y="1129318"/>
                  <a:pt x="127190" y="1167319"/>
                </a:cubicBezTo>
                <a:cubicBezTo>
                  <a:pt x="130432" y="1177047"/>
                  <a:pt x="131642" y="1187709"/>
                  <a:pt x="136917" y="1196502"/>
                </a:cubicBezTo>
                <a:cubicBezTo>
                  <a:pt x="141636" y="1204367"/>
                  <a:pt x="150870" y="1208621"/>
                  <a:pt x="156373" y="1215958"/>
                </a:cubicBezTo>
                <a:cubicBezTo>
                  <a:pt x="170402" y="1234664"/>
                  <a:pt x="182313" y="1254869"/>
                  <a:pt x="195283" y="1274324"/>
                </a:cubicBezTo>
                <a:lnTo>
                  <a:pt x="214739" y="1303507"/>
                </a:lnTo>
                <a:cubicBezTo>
                  <a:pt x="237438" y="1337555"/>
                  <a:pt x="243919" y="1355386"/>
                  <a:pt x="292560" y="1371600"/>
                </a:cubicBezTo>
                <a:cubicBezTo>
                  <a:pt x="398991" y="1407078"/>
                  <a:pt x="237782" y="1350496"/>
                  <a:pt x="350926" y="1400783"/>
                </a:cubicBezTo>
                <a:cubicBezTo>
                  <a:pt x="369666" y="1409112"/>
                  <a:pt x="389837" y="1413754"/>
                  <a:pt x="409292" y="1420239"/>
                </a:cubicBezTo>
                <a:lnTo>
                  <a:pt x="438475" y="1429966"/>
                </a:lnTo>
                <a:cubicBezTo>
                  <a:pt x="503326" y="1426724"/>
                  <a:pt x="569461" y="1433482"/>
                  <a:pt x="633028" y="1420239"/>
                </a:cubicBezTo>
                <a:cubicBezTo>
                  <a:pt x="657349" y="1415172"/>
                  <a:pt x="701439" y="1332372"/>
                  <a:pt x="710849" y="1322962"/>
                </a:cubicBezTo>
                <a:lnTo>
                  <a:pt x="749760" y="1284051"/>
                </a:lnTo>
                <a:cubicBezTo>
                  <a:pt x="766882" y="1232686"/>
                  <a:pt x="753800" y="1263400"/>
                  <a:pt x="798398" y="1196502"/>
                </a:cubicBezTo>
                <a:cubicBezTo>
                  <a:pt x="804883" y="1186774"/>
                  <a:pt x="814156" y="1178410"/>
                  <a:pt x="817853" y="1167319"/>
                </a:cubicBezTo>
                <a:lnTo>
                  <a:pt x="837309" y="1108953"/>
                </a:lnTo>
                <a:lnTo>
                  <a:pt x="847036" y="1079770"/>
                </a:lnTo>
                <a:cubicBezTo>
                  <a:pt x="844841" y="1066597"/>
                  <a:pt x="835498" y="1000967"/>
                  <a:pt x="827581" y="982494"/>
                </a:cubicBezTo>
                <a:cubicBezTo>
                  <a:pt x="822976" y="971748"/>
                  <a:pt x="815734" y="962188"/>
                  <a:pt x="808126" y="953311"/>
                </a:cubicBezTo>
                <a:cubicBezTo>
                  <a:pt x="793291" y="936003"/>
                  <a:pt x="763863" y="905536"/>
                  <a:pt x="740032" y="894945"/>
                </a:cubicBezTo>
                <a:cubicBezTo>
                  <a:pt x="721292" y="886616"/>
                  <a:pt x="701121" y="881975"/>
                  <a:pt x="681666" y="875490"/>
                </a:cubicBezTo>
                <a:cubicBezTo>
                  <a:pt x="671938" y="872247"/>
                  <a:pt x="662431" y="868249"/>
                  <a:pt x="652483" y="865762"/>
                </a:cubicBezTo>
                <a:cubicBezTo>
                  <a:pt x="603625" y="853547"/>
                  <a:pt x="626256" y="860261"/>
                  <a:pt x="584390" y="846307"/>
                </a:cubicBezTo>
                <a:cubicBezTo>
                  <a:pt x="472651" y="854902"/>
                  <a:pt x="478571" y="886641"/>
                  <a:pt x="428747" y="826851"/>
                </a:cubicBezTo>
                <a:cubicBezTo>
                  <a:pt x="393902" y="785036"/>
                  <a:pt x="421499" y="812355"/>
                  <a:pt x="399564" y="768485"/>
                </a:cubicBezTo>
                <a:cubicBezTo>
                  <a:pt x="394336" y="758028"/>
                  <a:pt x="384857" y="749985"/>
                  <a:pt x="380109" y="739302"/>
                </a:cubicBezTo>
                <a:cubicBezTo>
                  <a:pt x="371780" y="720562"/>
                  <a:pt x="367138" y="700391"/>
                  <a:pt x="360653" y="680936"/>
                </a:cubicBezTo>
                <a:lnTo>
                  <a:pt x="350926" y="651753"/>
                </a:lnTo>
                <a:cubicBezTo>
                  <a:pt x="354725" y="632755"/>
                  <a:pt x="367765" y="557093"/>
                  <a:pt x="380109" y="544749"/>
                </a:cubicBezTo>
                <a:cubicBezTo>
                  <a:pt x="389837" y="535021"/>
                  <a:pt x="397845" y="523197"/>
                  <a:pt x="409292" y="515566"/>
                </a:cubicBezTo>
                <a:cubicBezTo>
                  <a:pt x="417824" y="509878"/>
                  <a:pt x="428747" y="509081"/>
                  <a:pt x="438475" y="505839"/>
                </a:cubicBezTo>
                <a:cubicBezTo>
                  <a:pt x="444960" y="499354"/>
                  <a:pt x="450066" y="491102"/>
                  <a:pt x="457930" y="486383"/>
                </a:cubicBezTo>
                <a:cubicBezTo>
                  <a:pt x="466723" y="481107"/>
                  <a:pt x="476876" y="477241"/>
                  <a:pt x="487113" y="476656"/>
                </a:cubicBezTo>
                <a:cubicBezTo>
                  <a:pt x="590756" y="470734"/>
                  <a:pt x="694636" y="470171"/>
                  <a:pt x="798398" y="466928"/>
                </a:cubicBezTo>
                <a:cubicBezTo>
                  <a:pt x="842083" y="423243"/>
                  <a:pt x="823230" y="450797"/>
                  <a:pt x="847036" y="379379"/>
                </a:cubicBezTo>
                <a:lnTo>
                  <a:pt x="856764" y="350196"/>
                </a:lnTo>
                <a:lnTo>
                  <a:pt x="866492" y="321013"/>
                </a:lnTo>
                <a:cubicBezTo>
                  <a:pt x="863817" y="302289"/>
                  <a:pt x="855112" y="212355"/>
                  <a:pt x="837309" y="194553"/>
                </a:cubicBezTo>
                <a:cubicBezTo>
                  <a:pt x="830824" y="188068"/>
                  <a:pt x="823582" y="182260"/>
                  <a:pt x="817853" y="175098"/>
                </a:cubicBezTo>
                <a:cubicBezTo>
                  <a:pt x="785852" y="135097"/>
                  <a:pt x="815505" y="151617"/>
                  <a:pt x="769215" y="136187"/>
                </a:cubicBezTo>
                <a:cubicBezTo>
                  <a:pt x="762730" y="126459"/>
                  <a:pt x="759488" y="113489"/>
                  <a:pt x="749760" y="107004"/>
                </a:cubicBezTo>
                <a:cubicBezTo>
                  <a:pt x="733990" y="96491"/>
                  <a:pt x="714092" y="123217"/>
                  <a:pt x="701122" y="11673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reeform 4"/>
          <p:cNvSpPr/>
          <p:nvPr/>
        </p:nvSpPr>
        <p:spPr>
          <a:xfrm>
            <a:off x="4124528" y="1060315"/>
            <a:ext cx="875489" cy="1468876"/>
          </a:xfrm>
          <a:custGeom>
            <a:avLst/>
            <a:gdLst>
              <a:gd name="connsiteX0" fmla="*/ 350195 w 875489"/>
              <a:gd name="connsiteY0" fmla="*/ 38911 h 1468876"/>
              <a:gd name="connsiteX1" fmla="*/ 204281 w 875489"/>
              <a:gd name="connsiteY1" fmla="*/ 48638 h 1468876"/>
              <a:gd name="connsiteX2" fmla="*/ 165370 w 875489"/>
              <a:gd name="connsiteY2" fmla="*/ 58366 h 1468876"/>
              <a:gd name="connsiteX3" fmla="*/ 107004 w 875489"/>
              <a:gd name="connsiteY3" fmla="*/ 97276 h 1468876"/>
              <a:gd name="connsiteX4" fmla="*/ 68093 w 875489"/>
              <a:gd name="connsiteY4" fmla="*/ 136187 h 1468876"/>
              <a:gd name="connsiteX5" fmla="*/ 58366 w 875489"/>
              <a:gd name="connsiteY5" fmla="*/ 165370 h 1468876"/>
              <a:gd name="connsiteX6" fmla="*/ 38910 w 875489"/>
              <a:gd name="connsiteY6" fmla="*/ 184825 h 1468876"/>
              <a:gd name="connsiteX7" fmla="*/ 19455 w 875489"/>
              <a:gd name="connsiteY7" fmla="*/ 243191 h 1468876"/>
              <a:gd name="connsiteX8" fmla="*/ 29183 w 875489"/>
              <a:gd name="connsiteY8" fmla="*/ 359923 h 1468876"/>
              <a:gd name="connsiteX9" fmla="*/ 58366 w 875489"/>
              <a:gd name="connsiteY9" fmla="*/ 408562 h 1468876"/>
              <a:gd name="connsiteX10" fmla="*/ 87549 w 875489"/>
              <a:gd name="connsiteY10" fmla="*/ 428017 h 1468876"/>
              <a:gd name="connsiteX11" fmla="*/ 116732 w 875489"/>
              <a:gd name="connsiteY11" fmla="*/ 437745 h 1468876"/>
              <a:gd name="connsiteX12" fmla="*/ 350195 w 875489"/>
              <a:gd name="connsiteY12" fmla="*/ 447472 h 1468876"/>
              <a:gd name="connsiteX13" fmla="*/ 398834 w 875489"/>
              <a:gd name="connsiteY13" fmla="*/ 476655 h 1468876"/>
              <a:gd name="connsiteX14" fmla="*/ 428017 w 875489"/>
              <a:gd name="connsiteY14" fmla="*/ 486383 h 1468876"/>
              <a:gd name="connsiteX15" fmla="*/ 457200 w 875489"/>
              <a:gd name="connsiteY15" fmla="*/ 544749 h 1468876"/>
              <a:gd name="connsiteX16" fmla="*/ 486383 w 875489"/>
              <a:gd name="connsiteY16" fmla="*/ 603115 h 1468876"/>
              <a:gd name="connsiteX17" fmla="*/ 505838 w 875489"/>
              <a:gd name="connsiteY17" fmla="*/ 680936 h 1468876"/>
              <a:gd name="connsiteX18" fmla="*/ 476655 w 875489"/>
              <a:gd name="connsiteY18" fmla="*/ 817123 h 1468876"/>
              <a:gd name="connsiteX19" fmla="*/ 437744 w 875489"/>
              <a:gd name="connsiteY19" fmla="*/ 856034 h 1468876"/>
              <a:gd name="connsiteX20" fmla="*/ 379378 w 875489"/>
              <a:gd name="connsiteY20" fmla="*/ 885217 h 1468876"/>
              <a:gd name="connsiteX21" fmla="*/ 350195 w 875489"/>
              <a:gd name="connsiteY21" fmla="*/ 894945 h 1468876"/>
              <a:gd name="connsiteX22" fmla="*/ 243191 w 875489"/>
              <a:gd name="connsiteY22" fmla="*/ 914400 h 1468876"/>
              <a:gd name="connsiteX23" fmla="*/ 214008 w 875489"/>
              <a:gd name="connsiteY23" fmla="*/ 924128 h 1468876"/>
              <a:gd name="connsiteX24" fmla="*/ 175098 w 875489"/>
              <a:gd name="connsiteY24" fmla="*/ 933855 h 1468876"/>
              <a:gd name="connsiteX25" fmla="*/ 116732 w 875489"/>
              <a:gd name="connsiteY25" fmla="*/ 953311 h 1468876"/>
              <a:gd name="connsiteX26" fmla="*/ 97276 w 875489"/>
              <a:gd name="connsiteY26" fmla="*/ 972766 h 1468876"/>
              <a:gd name="connsiteX27" fmla="*/ 68093 w 875489"/>
              <a:gd name="connsiteY27" fmla="*/ 982494 h 1468876"/>
              <a:gd name="connsiteX28" fmla="*/ 58366 w 875489"/>
              <a:gd name="connsiteY28" fmla="*/ 1011676 h 1468876"/>
              <a:gd name="connsiteX29" fmla="*/ 38910 w 875489"/>
              <a:gd name="connsiteY29" fmla="*/ 1031132 h 1468876"/>
              <a:gd name="connsiteX30" fmla="*/ 9727 w 875489"/>
              <a:gd name="connsiteY30" fmla="*/ 1118681 h 1468876"/>
              <a:gd name="connsiteX31" fmla="*/ 0 w 875489"/>
              <a:gd name="connsiteY31" fmla="*/ 1147864 h 1468876"/>
              <a:gd name="connsiteX32" fmla="*/ 19455 w 875489"/>
              <a:gd name="connsiteY32" fmla="*/ 1313234 h 1468876"/>
              <a:gd name="connsiteX33" fmla="*/ 77821 w 875489"/>
              <a:gd name="connsiteY33" fmla="*/ 1381328 h 1468876"/>
              <a:gd name="connsiteX34" fmla="*/ 107004 w 875489"/>
              <a:gd name="connsiteY34" fmla="*/ 1400783 h 1468876"/>
              <a:gd name="connsiteX35" fmla="*/ 165370 w 875489"/>
              <a:gd name="connsiteY35" fmla="*/ 1420238 h 1468876"/>
              <a:gd name="connsiteX36" fmla="*/ 194553 w 875489"/>
              <a:gd name="connsiteY36" fmla="*/ 1429966 h 1468876"/>
              <a:gd name="connsiteX37" fmla="*/ 223736 w 875489"/>
              <a:gd name="connsiteY37" fmla="*/ 1449421 h 1468876"/>
              <a:gd name="connsiteX38" fmla="*/ 350195 w 875489"/>
              <a:gd name="connsiteY38" fmla="*/ 1468876 h 1468876"/>
              <a:gd name="connsiteX39" fmla="*/ 476655 w 875489"/>
              <a:gd name="connsiteY39" fmla="*/ 1459149 h 1468876"/>
              <a:gd name="connsiteX40" fmla="*/ 583659 w 875489"/>
              <a:gd name="connsiteY40" fmla="*/ 1429966 h 1468876"/>
              <a:gd name="connsiteX41" fmla="*/ 661481 w 875489"/>
              <a:gd name="connsiteY41" fmla="*/ 1371600 h 1468876"/>
              <a:gd name="connsiteX42" fmla="*/ 690663 w 875489"/>
              <a:gd name="connsiteY42" fmla="*/ 1352145 h 1468876"/>
              <a:gd name="connsiteX43" fmla="*/ 739302 w 875489"/>
              <a:gd name="connsiteY43" fmla="*/ 1284051 h 1468876"/>
              <a:gd name="connsiteX44" fmla="*/ 778212 w 875489"/>
              <a:gd name="connsiteY44" fmla="*/ 1225685 h 1468876"/>
              <a:gd name="connsiteX45" fmla="*/ 797668 w 875489"/>
              <a:gd name="connsiteY45" fmla="*/ 1196502 h 1468876"/>
              <a:gd name="connsiteX46" fmla="*/ 807395 w 875489"/>
              <a:gd name="connsiteY46" fmla="*/ 1157591 h 1468876"/>
              <a:gd name="connsiteX47" fmla="*/ 826851 w 875489"/>
              <a:gd name="connsiteY47" fmla="*/ 1138136 h 1468876"/>
              <a:gd name="connsiteX48" fmla="*/ 846306 w 875489"/>
              <a:gd name="connsiteY48" fmla="*/ 1079770 h 1468876"/>
              <a:gd name="connsiteX49" fmla="*/ 865761 w 875489"/>
              <a:gd name="connsiteY49" fmla="*/ 1011676 h 1468876"/>
              <a:gd name="connsiteX50" fmla="*/ 875489 w 875489"/>
              <a:gd name="connsiteY50" fmla="*/ 943583 h 1468876"/>
              <a:gd name="connsiteX51" fmla="*/ 865761 w 875489"/>
              <a:gd name="connsiteY51" fmla="*/ 505838 h 1468876"/>
              <a:gd name="connsiteX52" fmla="*/ 846306 w 875489"/>
              <a:gd name="connsiteY52" fmla="*/ 428017 h 1468876"/>
              <a:gd name="connsiteX53" fmla="*/ 836578 w 875489"/>
              <a:gd name="connsiteY53" fmla="*/ 389106 h 1468876"/>
              <a:gd name="connsiteX54" fmla="*/ 817123 w 875489"/>
              <a:gd name="connsiteY54" fmla="*/ 330740 h 1468876"/>
              <a:gd name="connsiteX55" fmla="*/ 768485 w 875489"/>
              <a:gd name="connsiteY55" fmla="*/ 243191 h 1468876"/>
              <a:gd name="connsiteX56" fmla="*/ 739302 w 875489"/>
              <a:gd name="connsiteY56" fmla="*/ 233464 h 1468876"/>
              <a:gd name="connsiteX57" fmla="*/ 729574 w 875489"/>
              <a:gd name="connsiteY57" fmla="*/ 204281 h 1468876"/>
              <a:gd name="connsiteX58" fmla="*/ 690663 w 875489"/>
              <a:gd name="connsiteY58" fmla="*/ 165370 h 1468876"/>
              <a:gd name="connsiteX59" fmla="*/ 642025 w 875489"/>
              <a:gd name="connsiteY59" fmla="*/ 116732 h 1468876"/>
              <a:gd name="connsiteX60" fmla="*/ 612842 w 875489"/>
              <a:gd name="connsiteY60" fmla="*/ 68094 h 1468876"/>
              <a:gd name="connsiteX61" fmla="*/ 583659 w 875489"/>
              <a:gd name="connsiteY61" fmla="*/ 58366 h 1468876"/>
              <a:gd name="connsiteX62" fmla="*/ 554476 w 875489"/>
              <a:gd name="connsiteY62" fmla="*/ 38911 h 1468876"/>
              <a:gd name="connsiteX63" fmla="*/ 496110 w 875489"/>
              <a:gd name="connsiteY63" fmla="*/ 19455 h 1468876"/>
              <a:gd name="connsiteX64" fmla="*/ 466927 w 875489"/>
              <a:gd name="connsiteY64" fmla="*/ 9728 h 1468876"/>
              <a:gd name="connsiteX65" fmla="*/ 437744 w 875489"/>
              <a:gd name="connsiteY65" fmla="*/ 0 h 1468876"/>
              <a:gd name="connsiteX66" fmla="*/ 350195 w 875489"/>
              <a:gd name="connsiteY66" fmla="*/ 38911 h 146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75489" h="1468876">
                <a:moveTo>
                  <a:pt x="350195" y="38911"/>
                </a:moveTo>
                <a:cubicBezTo>
                  <a:pt x="311284" y="47017"/>
                  <a:pt x="252759" y="43535"/>
                  <a:pt x="204281" y="48638"/>
                </a:cubicBezTo>
                <a:cubicBezTo>
                  <a:pt x="190985" y="50038"/>
                  <a:pt x="177328" y="52387"/>
                  <a:pt x="165370" y="58366"/>
                </a:cubicBezTo>
                <a:cubicBezTo>
                  <a:pt x="144456" y="68823"/>
                  <a:pt x="123538" y="80742"/>
                  <a:pt x="107004" y="97276"/>
                </a:cubicBezTo>
                <a:lnTo>
                  <a:pt x="68093" y="136187"/>
                </a:lnTo>
                <a:cubicBezTo>
                  <a:pt x="64851" y="145915"/>
                  <a:pt x="63642" y="156577"/>
                  <a:pt x="58366" y="165370"/>
                </a:cubicBezTo>
                <a:cubicBezTo>
                  <a:pt x="53647" y="173234"/>
                  <a:pt x="43012" y="176622"/>
                  <a:pt x="38910" y="184825"/>
                </a:cubicBezTo>
                <a:cubicBezTo>
                  <a:pt x="29739" y="203168"/>
                  <a:pt x="19455" y="243191"/>
                  <a:pt x="19455" y="243191"/>
                </a:cubicBezTo>
                <a:cubicBezTo>
                  <a:pt x="22698" y="282102"/>
                  <a:pt x="24023" y="321220"/>
                  <a:pt x="29183" y="359923"/>
                </a:cubicBezTo>
                <a:cubicBezTo>
                  <a:pt x="32438" y="384338"/>
                  <a:pt x="40042" y="393903"/>
                  <a:pt x="58366" y="408562"/>
                </a:cubicBezTo>
                <a:cubicBezTo>
                  <a:pt x="67495" y="415865"/>
                  <a:pt x="77092" y="422789"/>
                  <a:pt x="87549" y="428017"/>
                </a:cubicBezTo>
                <a:cubicBezTo>
                  <a:pt x="96720" y="432603"/>
                  <a:pt x="106506" y="436988"/>
                  <a:pt x="116732" y="437745"/>
                </a:cubicBezTo>
                <a:cubicBezTo>
                  <a:pt x="194408" y="443499"/>
                  <a:pt x="272374" y="444230"/>
                  <a:pt x="350195" y="447472"/>
                </a:cubicBezTo>
                <a:cubicBezTo>
                  <a:pt x="432866" y="475030"/>
                  <a:pt x="332068" y="436596"/>
                  <a:pt x="398834" y="476655"/>
                </a:cubicBezTo>
                <a:cubicBezTo>
                  <a:pt x="407627" y="481931"/>
                  <a:pt x="418289" y="483140"/>
                  <a:pt x="428017" y="486383"/>
                </a:cubicBezTo>
                <a:cubicBezTo>
                  <a:pt x="483772" y="570017"/>
                  <a:pt x="416926" y="464201"/>
                  <a:pt x="457200" y="544749"/>
                </a:cubicBezTo>
                <a:cubicBezTo>
                  <a:pt x="483762" y="597872"/>
                  <a:pt x="471713" y="549327"/>
                  <a:pt x="486383" y="603115"/>
                </a:cubicBezTo>
                <a:cubicBezTo>
                  <a:pt x="493418" y="628911"/>
                  <a:pt x="505838" y="680936"/>
                  <a:pt x="505838" y="680936"/>
                </a:cubicBezTo>
                <a:cubicBezTo>
                  <a:pt x="503664" y="698330"/>
                  <a:pt x="496456" y="797322"/>
                  <a:pt x="476655" y="817123"/>
                </a:cubicBezTo>
                <a:cubicBezTo>
                  <a:pt x="463685" y="830093"/>
                  <a:pt x="455145" y="850233"/>
                  <a:pt x="437744" y="856034"/>
                </a:cubicBezTo>
                <a:cubicBezTo>
                  <a:pt x="364391" y="880486"/>
                  <a:pt x="454808" y="847502"/>
                  <a:pt x="379378" y="885217"/>
                </a:cubicBezTo>
                <a:cubicBezTo>
                  <a:pt x="370207" y="889803"/>
                  <a:pt x="360054" y="892128"/>
                  <a:pt x="350195" y="894945"/>
                </a:cubicBezTo>
                <a:cubicBezTo>
                  <a:pt x="304335" y="908048"/>
                  <a:pt x="298290" y="906528"/>
                  <a:pt x="243191" y="914400"/>
                </a:cubicBezTo>
                <a:cubicBezTo>
                  <a:pt x="233463" y="917643"/>
                  <a:pt x="223867" y="921311"/>
                  <a:pt x="214008" y="924128"/>
                </a:cubicBezTo>
                <a:cubicBezTo>
                  <a:pt x="201153" y="927801"/>
                  <a:pt x="187903" y="930013"/>
                  <a:pt x="175098" y="933855"/>
                </a:cubicBezTo>
                <a:cubicBezTo>
                  <a:pt x="155455" y="939748"/>
                  <a:pt x="116732" y="953311"/>
                  <a:pt x="116732" y="953311"/>
                </a:cubicBezTo>
                <a:cubicBezTo>
                  <a:pt x="110247" y="959796"/>
                  <a:pt x="105140" y="968047"/>
                  <a:pt x="97276" y="972766"/>
                </a:cubicBezTo>
                <a:cubicBezTo>
                  <a:pt x="88483" y="978042"/>
                  <a:pt x="75344" y="975243"/>
                  <a:pt x="68093" y="982494"/>
                </a:cubicBezTo>
                <a:cubicBezTo>
                  <a:pt x="60843" y="989744"/>
                  <a:pt x="63641" y="1002884"/>
                  <a:pt x="58366" y="1011676"/>
                </a:cubicBezTo>
                <a:cubicBezTo>
                  <a:pt x="53647" y="1019541"/>
                  <a:pt x="45395" y="1024647"/>
                  <a:pt x="38910" y="1031132"/>
                </a:cubicBezTo>
                <a:lnTo>
                  <a:pt x="9727" y="1118681"/>
                </a:lnTo>
                <a:lnTo>
                  <a:pt x="0" y="1147864"/>
                </a:lnTo>
                <a:cubicBezTo>
                  <a:pt x="1538" y="1169393"/>
                  <a:pt x="-2656" y="1269013"/>
                  <a:pt x="19455" y="1313234"/>
                </a:cubicBezTo>
                <a:cubicBezTo>
                  <a:pt x="30457" y="1335237"/>
                  <a:pt x="59870" y="1369361"/>
                  <a:pt x="77821" y="1381328"/>
                </a:cubicBezTo>
                <a:cubicBezTo>
                  <a:pt x="87549" y="1387813"/>
                  <a:pt x="96320" y="1396035"/>
                  <a:pt x="107004" y="1400783"/>
                </a:cubicBezTo>
                <a:cubicBezTo>
                  <a:pt x="125744" y="1409112"/>
                  <a:pt x="145915" y="1413753"/>
                  <a:pt x="165370" y="1420238"/>
                </a:cubicBezTo>
                <a:cubicBezTo>
                  <a:pt x="175098" y="1423481"/>
                  <a:pt x="186021" y="1424278"/>
                  <a:pt x="194553" y="1429966"/>
                </a:cubicBezTo>
                <a:cubicBezTo>
                  <a:pt x="204281" y="1436451"/>
                  <a:pt x="212789" y="1445316"/>
                  <a:pt x="223736" y="1449421"/>
                </a:cubicBezTo>
                <a:cubicBezTo>
                  <a:pt x="246022" y="1457778"/>
                  <a:pt x="338166" y="1467372"/>
                  <a:pt x="350195" y="1468876"/>
                </a:cubicBezTo>
                <a:cubicBezTo>
                  <a:pt x="392348" y="1465634"/>
                  <a:pt x="434802" y="1465128"/>
                  <a:pt x="476655" y="1459149"/>
                </a:cubicBezTo>
                <a:cubicBezTo>
                  <a:pt x="515057" y="1453663"/>
                  <a:pt x="548041" y="1441839"/>
                  <a:pt x="583659" y="1429966"/>
                </a:cubicBezTo>
                <a:cubicBezTo>
                  <a:pt x="619649" y="1393977"/>
                  <a:pt x="595484" y="1415599"/>
                  <a:pt x="661481" y="1371600"/>
                </a:cubicBezTo>
                <a:lnTo>
                  <a:pt x="690663" y="1352145"/>
                </a:lnTo>
                <a:cubicBezTo>
                  <a:pt x="714795" y="1279753"/>
                  <a:pt x="677751" y="1376379"/>
                  <a:pt x="739302" y="1284051"/>
                </a:cubicBezTo>
                <a:lnTo>
                  <a:pt x="778212" y="1225685"/>
                </a:lnTo>
                <a:lnTo>
                  <a:pt x="797668" y="1196502"/>
                </a:lnTo>
                <a:cubicBezTo>
                  <a:pt x="800910" y="1183532"/>
                  <a:pt x="801416" y="1169549"/>
                  <a:pt x="807395" y="1157591"/>
                </a:cubicBezTo>
                <a:cubicBezTo>
                  <a:pt x="811497" y="1149388"/>
                  <a:pt x="822749" y="1146339"/>
                  <a:pt x="826851" y="1138136"/>
                </a:cubicBezTo>
                <a:cubicBezTo>
                  <a:pt x="836022" y="1119793"/>
                  <a:pt x="839821" y="1099225"/>
                  <a:pt x="846306" y="1079770"/>
                </a:cubicBezTo>
                <a:cubicBezTo>
                  <a:pt x="854643" y="1054759"/>
                  <a:pt x="860873" y="1038558"/>
                  <a:pt x="865761" y="1011676"/>
                </a:cubicBezTo>
                <a:cubicBezTo>
                  <a:pt x="869862" y="989118"/>
                  <a:pt x="872246" y="966281"/>
                  <a:pt x="875489" y="943583"/>
                </a:cubicBezTo>
                <a:cubicBezTo>
                  <a:pt x="872246" y="797668"/>
                  <a:pt x="871594" y="651672"/>
                  <a:pt x="865761" y="505838"/>
                </a:cubicBezTo>
                <a:cubicBezTo>
                  <a:pt x="864381" y="471338"/>
                  <a:pt x="854839" y="457881"/>
                  <a:pt x="846306" y="428017"/>
                </a:cubicBezTo>
                <a:cubicBezTo>
                  <a:pt x="842633" y="415162"/>
                  <a:pt x="840420" y="401912"/>
                  <a:pt x="836578" y="389106"/>
                </a:cubicBezTo>
                <a:cubicBezTo>
                  <a:pt x="830685" y="369463"/>
                  <a:pt x="823608" y="350195"/>
                  <a:pt x="817123" y="330740"/>
                </a:cubicBezTo>
                <a:cubicBezTo>
                  <a:pt x="808558" y="305045"/>
                  <a:pt x="793569" y="251552"/>
                  <a:pt x="768485" y="243191"/>
                </a:cubicBezTo>
                <a:lnTo>
                  <a:pt x="739302" y="233464"/>
                </a:lnTo>
                <a:cubicBezTo>
                  <a:pt x="736059" y="223736"/>
                  <a:pt x="735534" y="212625"/>
                  <a:pt x="729574" y="204281"/>
                </a:cubicBezTo>
                <a:cubicBezTo>
                  <a:pt x="718912" y="189355"/>
                  <a:pt x="700838" y="180632"/>
                  <a:pt x="690663" y="165370"/>
                </a:cubicBezTo>
                <a:cubicBezTo>
                  <a:pt x="664723" y="126459"/>
                  <a:pt x="680936" y="142672"/>
                  <a:pt x="642025" y="116732"/>
                </a:cubicBezTo>
                <a:cubicBezTo>
                  <a:pt x="634373" y="93776"/>
                  <a:pt x="635098" y="81448"/>
                  <a:pt x="612842" y="68094"/>
                </a:cubicBezTo>
                <a:cubicBezTo>
                  <a:pt x="604049" y="62818"/>
                  <a:pt x="592830" y="62952"/>
                  <a:pt x="583659" y="58366"/>
                </a:cubicBezTo>
                <a:cubicBezTo>
                  <a:pt x="573202" y="53138"/>
                  <a:pt x="565159" y="43659"/>
                  <a:pt x="554476" y="38911"/>
                </a:cubicBezTo>
                <a:cubicBezTo>
                  <a:pt x="535736" y="30582"/>
                  <a:pt x="515565" y="25940"/>
                  <a:pt x="496110" y="19455"/>
                </a:cubicBezTo>
                <a:lnTo>
                  <a:pt x="466927" y="9728"/>
                </a:lnTo>
                <a:lnTo>
                  <a:pt x="437744" y="0"/>
                </a:lnTo>
                <a:cubicBezTo>
                  <a:pt x="335905" y="10184"/>
                  <a:pt x="389106" y="30805"/>
                  <a:pt x="350195" y="3891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reeform 6"/>
          <p:cNvSpPr/>
          <p:nvPr/>
        </p:nvSpPr>
        <p:spPr>
          <a:xfrm>
            <a:off x="3103123" y="3250470"/>
            <a:ext cx="1293779" cy="1384312"/>
          </a:xfrm>
          <a:custGeom>
            <a:avLst/>
            <a:gdLst>
              <a:gd name="connsiteX0" fmla="*/ 651754 w 1293779"/>
              <a:gd name="connsiteY0" fmla="*/ 30512 h 1384312"/>
              <a:gd name="connsiteX1" fmla="*/ 321013 w 1293779"/>
              <a:gd name="connsiteY1" fmla="*/ 49968 h 1384312"/>
              <a:gd name="connsiteX2" fmla="*/ 233464 w 1293779"/>
              <a:gd name="connsiteY2" fmla="*/ 88878 h 1384312"/>
              <a:gd name="connsiteX3" fmla="*/ 175098 w 1293779"/>
              <a:gd name="connsiteY3" fmla="*/ 108333 h 1384312"/>
              <a:gd name="connsiteX4" fmla="*/ 155643 w 1293779"/>
              <a:gd name="connsiteY4" fmla="*/ 127789 h 1384312"/>
              <a:gd name="connsiteX5" fmla="*/ 97277 w 1293779"/>
              <a:gd name="connsiteY5" fmla="*/ 147244 h 1384312"/>
              <a:gd name="connsiteX6" fmla="*/ 48639 w 1293779"/>
              <a:gd name="connsiteY6" fmla="*/ 205610 h 1384312"/>
              <a:gd name="connsiteX7" fmla="*/ 29183 w 1293779"/>
              <a:gd name="connsiteY7" fmla="*/ 263976 h 1384312"/>
              <a:gd name="connsiteX8" fmla="*/ 19456 w 1293779"/>
              <a:gd name="connsiteY8" fmla="*/ 293159 h 1384312"/>
              <a:gd name="connsiteX9" fmla="*/ 9728 w 1293779"/>
              <a:gd name="connsiteY9" fmla="*/ 322342 h 1384312"/>
              <a:gd name="connsiteX10" fmla="*/ 0 w 1293779"/>
              <a:gd name="connsiteY10" fmla="*/ 361253 h 1384312"/>
              <a:gd name="connsiteX11" fmla="*/ 9728 w 1293779"/>
              <a:gd name="connsiteY11" fmla="*/ 507168 h 1384312"/>
              <a:gd name="connsiteX12" fmla="*/ 29183 w 1293779"/>
              <a:gd name="connsiteY12" fmla="*/ 565533 h 1384312"/>
              <a:gd name="connsiteX13" fmla="*/ 48639 w 1293779"/>
              <a:gd name="connsiteY13" fmla="*/ 584989 h 1384312"/>
              <a:gd name="connsiteX14" fmla="*/ 77822 w 1293779"/>
              <a:gd name="connsiteY14" fmla="*/ 633627 h 1384312"/>
              <a:gd name="connsiteX15" fmla="*/ 116732 w 1293779"/>
              <a:gd name="connsiteY15" fmla="*/ 691993 h 1384312"/>
              <a:gd name="connsiteX16" fmla="*/ 155643 w 1293779"/>
              <a:gd name="connsiteY16" fmla="*/ 740631 h 1384312"/>
              <a:gd name="connsiteX17" fmla="*/ 223737 w 1293779"/>
              <a:gd name="connsiteY17" fmla="*/ 798997 h 1384312"/>
              <a:gd name="connsiteX18" fmla="*/ 243192 w 1293779"/>
              <a:gd name="connsiteY18" fmla="*/ 828180 h 1384312"/>
              <a:gd name="connsiteX19" fmla="*/ 272375 w 1293779"/>
              <a:gd name="connsiteY19" fmla="*/ 837908 h 1384312"/>
              <a:gd name="connsiteX20" fmla="*/ 301558 w 1293779"/>
              <a:gd name="connsiteY20" fmla="*/ 857363 h 1384312"/>
              <a:gd name="connsiteX21" fmla="*/ 379379 w 1293779"/>
              <a:gd name="connsiteY21" fmla="*/ 925457 h 1384312"/>
              <a:gd name="connsiteX22" fmla="*/ 398834 w 1293779"/>
              <a:gd name="connsiteY22" fmla="*/ 954640 h 1384312"/>
              <a:gd name="connsiteX23" fmla="*/ 447473 w 1293779"/>
              <a:gd name="connsiteY23" fmla="*/ 993551 h 1384312"/>
              <a:gd name="connsiteX24" fmla="*/ 466928 w 1293779"/>
              <a:gd name="connsiteY24" fmla="*/ 1022733 h 1384312"/>
              <a:gd name="connsiteX25" fmla="*/ 486383 w 1293779"/>
              <a:gd name="connsiteY25" fmla="*/ 1042189 h 1384312"/>
              <a:gd name="connsiteX26" fmla="*/ 505839 w 1293779"/>
              <a:gd name="connsiteY26" fmla="*/ 1071372 h 1384312"/>
              <a:gd name="connsiteX27" fmla="*/ 573932 w 1293779"/>
              <a:gd name="connsiteY27" fmla="*/ 1158921 h 1384312"/>
              <a:gd name="connsiteX28" fmla="*/ 603115 w 1293779"/>
              <a:gd name="connsiteY28" fmla="*/ 1217287 h 1384312"/>
              <a:gd name="connsiteX29" fmla="*/ 622571 w 1293779"/>
              <a:gd name="connsiteY29" fmla="*/ 1275653 h 1384312"/>
              <a:gd name="connsiteX30" fmla="*/ 632298 w 1293779"/>
              <a:gd name="connsiteY30" fmla="*/ 1304836 h 1384312"/>
              <a:gd name="connsiteX31" fmla="*/ 642026 w 1293779"/>
              <a:gd name="connsiteY31" fmla="*/ 1382657 h 1384312"/>
              <a:gd name="connsiteX32" fmla="*/ 661481 w 1293779"/>
              <a:gd name="connsiteY32" fmla="*/ 1324291 h 1384312"/>
              <a:gd name="connsiteX33" fmla="*/ 690664 w 1293779"/>
              <a:gd name="connsiteY33" fmla="*/ 1236742 h 1384312"/>
              <a:gd name="connsiteX34" fmla="*/ 719847 w 1293779"/>
              <a:gd name="connsiteY34" fmla="*/ 1178376 h 1384312"/>
              <a:gd name="connsiteX35" fmla="*/ 749030 w 1293779"/>
              <a:gd name="connsiteY35" fmla="*/ 1120010 h 1384312"/>
              <a:gd name="connsiteX36" fmla="*/ 768486 w 1293779"/>
              <a:gd name="connsiteY36" fmla="*/ 1100555 h 1384312"/>
              <a:gd name="connsiteX37" fmla="*/ 787941 w 1293779"/>
              <a:gd name="connsiteY37" fmla="*/ 1071372 h 1384312"/>
              <a:gd name="connsiteX38" fmla="*/ 807396 w 1293779"/>
              <a:gd name="connsiteY38" fmla="*/ 1051916 h 1384312"/>
              <a:gd name="connsiteX39" fmla="*/ 846307 w 1293779"/>
              <a:gd name="connsiteY39" fmla="*/ 1003278 h 1384312"/>
              <a:gd name="connsiteX40" fmla="*/ 875490 w 1293779"/>
              <a:gd name="connsiteY40" fmla="*/ 993551 h 1384312"/>
              <a:gd name="connsiteX41" fmla="*/ 924128 w 1293779"/>
              <a:gd name="connsiteY41" fmla="*/ 954640 h 1384312"/>
              <a:gd name="connsiteX42" fmla="*/ 953311 w 1293779"/>
              <a:gd name="connsiteY42" fmla="*/ 944912 h 1384312"/>
              <a:gd name="connsiteX43" fmla="*/ 1011677 w 1293779"/>
              <a:gd name="connsiteY43" fmla="*/ 906002 h 1384312"/>
              <a:gd name="connsiteX44" fmla="*/ 1060315 w 1293779"/>
              <a:gd name="connsiteY44" fmla="*/ 876819 h 1384312"/>
              <a:gd name="connsiteX45" fmla="*/ 1108954 w 1293779"/>
              <a:gd name="connsiteY45" fmla="*/ 847636 h 1384312"/>
              <a:gd name="connsiteX46" fmla="*/ 1177047 w 1293779"/>
              <a:gd name="connsiteY46" fmla="*/ 769814 h 1384312"/>
              <a:gd name="connsiteX47" fmla="*/ 1196503 w 1293779"/>
              <a:gd name="connsiteY47" fmla="*/ 750359 h 1384312"/>
              <a:gd name="connsiteX48" fmla="*/ 1235413 w 1293779"/>
              <a:gd name="connsiteY48" fmla="*/ 691993 h 1384312"/>
              <a:gd name="connsiteX49" fmla="*/ 1254868 w 1293779"/>
              <a:gd name="connsiteY49" fmla="*/ 662810 h 1384312"/>
              <a:gd name="connsiteX50" fmla="*/ 1264596 w 1293779"/>
              <a:gd name="connsiteY50" fmla="*/ 633627 h 1384312"/>
              <a:gd name="connsiteX51" fmla="*/ 1293779 w 1293779"/>
              <a:gd name="connsiteY51" fmla="*/ 575261 h 1384312"/>
              <a:gd name="connsiteX52" fmla="*/ 1284051 w 1293779"/>
              <a:gd name="connsiteY52" fmla="*/ 351525 h 1384312"/>
              <a:gd name="connsiteX53" fmla="*/ 1254868 w 1293779"/>
              <a:gd name="connsiteY53" fmla="*/ 254248 h 1384312"/>
              <a:gd name="connsiteX54" fmla="*/ 1235413 w 1293779"/>
              <a:gd name="connsiteY54" fmla="*/ 195882 h 1384312"/>
              <a:gd name="connsiteX55" fmla="*/ 1215958 w 1293779"/>
              <a:gd name="connsiteY55" fmla="*/ 166699 h 1384312"/>
              <a:gd name="connsiteX56" fmla="*/ 1186775 w 1293779"/>
              <a:gd name="connsiteY56" fmla="*/ 137516 h 1384312"/>
              <a:gd name="connsiteX57" fmla="*/ 1138137 w 1293779"/>
              <a:gd name="connsiteY57" fmla="*/ 98606 h 1384312"/>
              <a:gd name="connsiteX58" fmla="*/ 1089498 w 1293779"/>
              <a:gd name="connsiteY58" fmla="*/ 59695 h 1384312"/>
              <a:gd name="connsiteX59" fmla="*/ 1031132 w 1293779"/>
              <a:gd name="connsiteY59" fmla="*/ 40240 h 1384312"/>
              <a:gd name="connsiteX60" fmla="*/ 972766 w 1293779"/>
              <a:gd name="connsiteY60" fmla="*/ 20785 h 1384312"/>
              <a:gd name="connsiteX61" fmla="*/ 943583 w 1293779"/>
              <a:gd name="connsiteY61" fmla="*/ 11057 h 1384312"/>
              <a:gd name="connsiteX62" fmla="*/ 894945 w 1293779"/>
              <a:gd name="connsiteY62" fmla="*/ 1329 h 1384312"/>
              <a:gd name="connsiteX63" fmla="*/ 632298 w 1293779"/>
              <a:gd name="connsiteY63" fmla="*/ 20785 h 1384312"/>
              <a:gd name="connsiteX64" fmla="*/ 651754 w 1293779"/>
              <a:gd name="connsiteY64" fmla="*/ 30512 h 138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93779" h="1384312">
                <a:moveTo>
                  <a:pt x="651754" y="30512"/>
                </a:moveTo>
                <a:cubicBezTo>
                  <a:pt x="599873" y="35376"/>
                  <a:pt x="418906" y="23270"/>
                  <a:pt x="321013" y="49968"/>
                </a:cubicBezTo>
                <a:cubicBezTo>
                  <a:pt x="171084" y="90858"/>
                  <a:pt x="325586" y="47935"/>
                  <a:pt x="233464" y="88878"/>
                </a:cubicBezTo>
                <a:cubicBezTo>
                  <a:pt x="214724" y="97207"/>
                  <a:pt x="175098" y="108333"/>
                  <a:pt x="175098" y="108333"/>
                </a:cubicBezTo>
                <a:cubicBezTo>
                  <a:pt x="168613" y="114818"/>
                  <a:pt x="163846" y="123687"/>
                  <a:pt x="155643" y="127789"/>
                </a:cubicBezTo>
                <a:cubicBezTo>
                  <a:pt x="137300" y="136960"/>
                  <a:pt x="97277" y="147244"/>
                  <a:pt x="97277" y="147244"/>
                </a:cubicBezTo>
                <a:cubicBezTo>
                  <a:pt x="67523" y="236504"/>
                  <a:pt x="119310" y="99604"/>
                  <a:pt x="48639" y="205610"/>
                </a:cubicBezTo>
                <a:cubicBezTo>
                  <a:pt x="37263" y="222674"/>
                  <a:pt x="35668" y="244521"/>
                  <a:pt x="29183" y="263976"/>
                </a:cubicBezTo>
                <a:lnTo>
                  <a:pt x="19456" y="293159"/>
                </a:lnTo>
                <a:cubicBezTo>
                  <a:pt x="16213" y="302887"/>
                  <a:pt x="12215" y="312394"/>
                  <a:pt x="9728" y="322342"/>
                </a:cubicBezTo>
                <a:lnTo>
                  <a:pt x="0" y="361253"/>
                </a:lnTo>
                <a:cubicBezTo>
                  <a:pt x="3243" y="409891"/>
                  <a:pt x="2834" y="458912"/>
                  <a:pt x="9728" y="507168"/>
                </a:cubicBezTo>
                <a:cubicBezTo>
                  <a:pt x="12628" y="527469"/>
                  <a:pt x="14682" y="551032"/>
                  <a:pt x="29183" y="565533"/>
                </a:cubicBezTo>
                <a:lnTo>
                  <a:pt x="48639" y="584989"/>
                </a:lnTo>
                <a:cubicBezTo>
                  <a:pt x="67238" y="640789"/>
                  <a:pt x="45774" y="590896"/>
                  <a:pt x="77822" y="633627"/>
                </a:cubicBezTo>
                <a:cubicBezTo>
                  <a:pt x="91851" y="652333"/>
                  <a:pt x="100198" y="675460"/>
                  <a:pt x="116732" y="691993"/>
                </a:cubicBezTo>
                <a:cubicBezTo>
                  <a:pt x="182950" y="758208"/>
                  <a:pt x="82030" y="654749"/>
                  <a:pt x="155643" y="740631"/>
                </a:cubicBezTo>
                <a:cubicBezTo>
                  <a:pt x="187095" y="777325"/>
                  <a:pt x="189315" y="776049"/>
                  <a:pt x="223737" y="798997"/>
                </a:cubicBezTo>
                <a:cubicBezTo>
                  <a:pt x="230222" y="808725"/>
                  <a:pt x="234063" y="820877"/>
                  <a:pt x="243192" y="828180"/>
                </a:cubicBezTo>
                <a:cubicBezTo>
                  <a:pt x="251199" y="834586"/>
                  <a:pt x="263204" y="833322"/>
                  <a:pt x="272375" y="837908"/>
                </a:cubicBezTo>
                <a:cubicBezTo>
                  <a:pt x="282832" y="843136"/>
                  <a:pt x="292760" y="849664"/>
                  <a:pt x="301558" y="857363"/>
                </a:cubicBezTo>
                <a:cubicBezTo>
                  <a:pt x="392606" y="937031"/>
                  <a:pt x="313709" y="881678"/>
                  <a:pt x="379379" y="925457"/>
                </a:cubicBezTo>
                <a:cubicBezTo>
                  <a:pt x="385864" y="935185"/>
                  <a:pt x="390567" y="946373"/>
                  <a:pt x="398834" y="954640"/>
                </a:cubicBezTo>
                <a:cubicBezTo>
                  <a:pt x="449401" y="1005207"/>
                  <a:pt x="408961" y="945412"/>
                  <a:pt x="447473" y="993551"/>
                </a:cubicBezTo>
                <a:cubicBezTo>
                  <a:pt x="454776" y="1002680"/>
                  <a:pt x="459625" y="1013604"/>
                  <a:pt x="466928" y="1022733"/>
                </a:cubicBezTo>
                <a:cubicBezTo>
                  <a:pt x="472657" y="1029895"/>
                  <a:pt x="480654" y="1035027"/>
                  <a:pt x="486383" y="1042189"/>
                </a:cubicBezTo>
                <a:cubicBezTo>
                  <a:pt x="493686" y="1051318"/>
                  <a:pt x="498354" y="1062391"/>
                  <a:pt x="505839" y="1071372"/>
                </a:cubicBezTo>
                <a:cubicBezTo>
                  <a:pt x="533817" y="1104946"/>
                  <a:pt x="557540" y="1109748"/>
                  <a:pt x="573932" y="1158921"/>
                </a:cubicBezTo>
                <a:cubicBezTo>
                  <a:pt x="609410" y="1265352"/>
                  <a:pt x="552828" y="1104143"/>
                  <a:pt x="603115" y="1217287"/>
                </a:cubicBezTo>
                <a:cubicBezTo>
                  <a:pt x="611444" y="1236027"/>
                  <a:pt x="616086" y="1256198"/>
                  <a:pt x="622571" y="1275653"/>
                </a:cubicBezTo>
                <a:lnTo>
                  <a:pt x="632298" y="1304836"/>
                </a:lnTo>
                <a:cubicBezTo>
                  <a:pt x="635541" y="1330776"/>
                  <a:pt x="620274" y="1368156"/>
                  <a:pt x="642026" y="1382657"/>
                </a:cubicBezTo>
                <a:cubicBezTo>
                  <a:pt x="659090" y="1394032"/>
                  <a:pt x="654996" y="1343746"/>
                  <a:pt x="661481" y="1324291"/>
                </a:cubicBezTo>
                <a:lnTo>
                  <a:pt x="690664" y="1236742"/>
                </a:lnTo>
                <a:cubicBezTo>
                  <a:pt x="715112" y="1163397"/>
                  <a:pt x="682136" y="1253797"/>
                  <a:pt x="719847" y="1178376"/>
                </a:cubicBezTo>
                <a:cubicBezTo>
                  <a:pt x="743818" y="1130433"/>
                  <a:pt x="711863" y="1166468"/>
                  <a:pt x="749030" y="1120010"/>
                </a:cubicBezTo>
                <a:cubicBezTo>
                  <a:pt x="754759" y="1112848"/>
                  <a:pt x="762757" y="1107717"/>
                  <a:pt x="768486" y="1100555"/>
                </a:cubicBezTo>
                <a:cubicBezTo>
                  <a:pt x="775789" y="1091426"/>
                  <a:pt x="780638" y="1080501"/>
                  <a:pt x="787941" y="1071372"/>
                </a:cubicBezTo>
                <a:cubicBezTo>
                  <a:pt x="793670" y="1064210"/>
                  <a:pt x="801667" y="1059078"/>
                  <a:pt x="807396" y="1051916"/>
                </a:cubicBezTo>
                <a:cubicBezTo>
                  <a:pt x="819632" y="1036620"/>
                  <a:pt x="828238" y="1014119"/>
                  <a:pt x="846307" y="1003278"/>
                </a:cubicBezTo>
                <a:cubicBezTo>
                  <a:pt x="855100" y="998003"/>
                  <a:pt x="865762" y="996793"/>
                  <a:pt x="875490" y="993551"/>
                </a:cubicBezTo>
                <a:cubicBezTo>
                  <a:pt x="893587" y="975453"/>
                  <a:pt x="899583" y="966912"/>
                  <a:pt x="924128" y="954640"/>
                </a:cubicBezTo>
                <a:cubicBezTo>
                  <a:pt x="933299" y="950054"/>
                  <a:pt x="943583" y="948155"/>
                  <a:pt x="953311" y="944912"/>
                </a:cubicBezTo>
                <a:cubicBezTo>
                  <a:pt x="1027524" y="870699"/>
                  <a:pt x="941284" y="948238"/>
                  <a:pt x="1011677" y="906002"/>
                </a:cubicBezTo>
                <a:cubicBezTo>
                  <a:pt x="1078441" y="865943"/>
                  <a:pt x="977645" y="904374"/>
                  <a:pt x="1060315" y="876819"/>
                </a:cubicBezTo>
                <a:cubicBezTo>
                  <a:pt x="1143502" y="793632"/>
                  <a:pt x="1007925" y="923408"/>
                  <a:pt x="1108954" y="847636"/>
                </a:cubicBezTo>
                <a:cubicBezTo>
                  <a:pt x="1168959" y="802632"/>
                  <a:pt x="1143293" y="812006"/>
                  <a:pt x="1177047" y="769814"/>
                </a:cubicBezTo>
                <a:cubicBezTo>
                  <a:pt x="1182776" y="762652"/>
                  <a:pt x="1191000" y="757696"/>
                  <a:pt x="1196503" y="750359"/>
                </a:cubicBezTo>
                <a:cubicBezTo>
                  <a:pt x="1210532" y="731653"/>
                  <a:pt x="1222443" y="711448"/>
                  <a:pt x="1235413" y="691993"/>
                </a:cubicBezTo>
                <a:cubicBezTo>
                  <a:pt x="1241898" y="682265"/>
                  <a:pt x="1251171" y="673901"/>
                  <a:pt x="1254868" y="662810"/>
                </a:cubicBezTo>
                <a:cubicBezTo>
                  <a:pt x="1258111" y="653082"/>
                  <a:pt x="1260010" y="642798"/>
                  <a:pt x="1264596" y="633627"/>
                </a:cubicBezTo>
                <a:cubicBezTo>
                  <a:pt x="1302311" y="558197"/>
                  <a:pt x="1269327" y="648614"/>
                  <a:pt x="1293779" y="575261"/>
                </a:cubicBezTo>
                <a:cubicBezTo>
                  <a:pt x="1290536" y="500682"/>
                  <a:pt x="1289565" y="425970"/>
                  <a:pt x="1284051" y="351525"/>
                </a:cubicBezTo>
                <a:cubicBezTo>
                  <a:pt x="1282650" y="332617"/>
                  <a:pt x="1258151" y="264096"/>
                  <a:pt x="1254868" y="254248"/>
                </a:cubicBezTo>
                <a:cubicBezTo>
                  <a:pt x="1254866" y="254243"/>
                  <a:pt x="1235416" y="195886"/>
                  <a:pt x="1235413" y="195882"/>
                </a:cubicBezTo>
                <a:cubicBezTo>
                  <a:pt x="1228928" y="186154"/>
                  <a:pt x="1223442" y="175680"/>
                  <a:pt x="1215958" y="166699"/>
                </a:cubicBezTo>
                <a:cubicBezTo>
                  <a:pt x="1207151" y="156131"/>
                  <a:pt x="1195582" y="148084"/>
                  <a:pt x="1186775" y="137516"/>
                </a:cubicBezTo>
                <a:cubicBezTo>
                  <a:pt x="1152929" y="96900"/>
                  <a:pt x="1186045" y="114574"/>
                  <a:pt x="1138137" y="98606"/>
                </a:cubicBezTo>
                <a:cubicBezTo>
                  <a:pt x="1121968" y="82437"/>
                  <a:pt x="1111584" y="69511"/>
                  <a:pt x="1089498" y="59695"/>
                </a:cubicBezTo>
                <a:cubicBezTo>
                  <a:pt x="1070758" y="51366"/>
                  <a:pt x="1050587" y="46725"/>
                  <a:pt x="1031132" y="40240"/>
                </a:cubicBezTo>
                <a:lnTo>
                  <a:pt x="972766" y="20785"/>
                </a:lnTo>
                <a:cubicBezTo>
                  <a:pt x="963038" y="17542"/>
                  <a:pt x="953638" y="13068"/>
                  <a:pt x="943583" y="11057"/>
                </a:cubicBezTo>
                <a:lnTo>
                  <a:pt x="894945" y="1329"/>
                </a:lnTo>
                <a:cubicBezTo>
                  <a:pt x="796871" y="5416"/>
                  <a:pt x="716200" y="-12775"/>
                  <a:pt x="632298" y="20785"/>
                </a:cubicBezTo>
                <a:cubicBezTo>
                  <a:pt x="625566" y="23478"/>
                  <a:pt x="703635" y="25648"/>
                  <a:pt x="651754" y="30512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reeform 9"/>
          <p:cNvSpPr/>
          <p:nvPr/>
        </p:nvSpPr>
        <p:spPr>
          <a:xfrm>
            <a:off x="3762829" y="1639110"/>
            <a:ext cx="849853" cy="1643974"/>
          </a:xfrm>
          <a:custGeom>
            <a:avLst/>
            <a:gdLst>
              <a:gd name="connsiteX0" fmla="*/ 849853 w 849853"/>
              <a:gd name="connsiteY0" fmla="*/ 48638 h 1643974"/>
              <a:gd name="connsiteX1" fmla="*/ 742849 w 849853"/>
              <a:gd name="connsiteY1" fmla="*/ 9727 h 1643974"/>
              <a:gd name="connsiteX2" fmla="*/ 626117 w 849853"/>
              <a:gd name="connsiteY2" fmla="*/ 0 h 1643974"/>
              <a:gd name="connsiteX3" fmla="*/ 489930 w 849853"/>
              <a:gd name="connsiteY3" fmla="*/ 9727 h 1643974"/>
              <a:gd name="connsiteX4" fmla="*/ 402381 w 849853"/>
              <a:gd name="connsiteY4" fmla="*/ 48638 h 1643974"/>
              <a:gd name="connsiteX5" fmla="*/ 373198 w 849853"/>
              <a:gd name="connsiteY5" fmla="*/ 58366 h 1643974"/>
              <a:gd name="connsiteX6" fmla="*/ 344015 w 849853"/>
              <a:gd name="connsiteY6" fmla="*/ 77821 h 1643974"/>
              <a:gd name="connsiteX7" fmla="*/ 285649 w 849853"/>
              <a:gd name="connsiteY7" fmla="*/ 107004 h 1643974"/>
              <a:gd name="connsiteX8" fmla="*/ 237011 w 849853"/>
              <a:gd name="connsiteY8" fmla="*/ 145915 h 1643974"/>
              <a:gd name="connsiteX9" fmla="*/ 198100 w 849853"/>
              <a:gd name="connsiteY9" fmla="*/ 194553 h 1643974"/>
              <a:gd name="connsiteX10" fmla="*/ 168917 w 849853"/>
              <a:gd name="connsiteY10" fmla="*/ 223736 h 1643974"/>
              <a:gd name="connsiteX11" fmla="*/ 139734 w 849853"/>
              <a:gd name="connsiteY11" fmla="*/ 282102 h 1643974"/>
              <a:gd name="connsiteX12" fmla="*/ 120279 w 849853"/>
              <a:gd name="connsiteY12" fmla="*/ 340468 h 1643974"/>
              <a:gd name="connsiteX13" fmla="*/ 100824 w 849853"/>
              <a:gd name="connsiteY13" fmla="*/ 398834 h 1643974"/>
              <a:gd name="connsiteX14" fmla="*/ 91096 w 849853"/>
              <a:gd name="connsiteY14" fmla="*/ 428017 h 1643974"/>
              <a:gd name="connsiteX15" fmla="*/ 71641 w 849853"/>
              <a:gd name="connsiteY15" fmla="*/ 457200 h 1643974"/>
              <a:gd name="connsiteX16" fmla="*/ 52185 w 849853"/>
              <a:gd name="connsiteY16" fmla="*/ 515566 h 1643974"/>
              <a:gd name="connsiteX17" fmla="*/ 42458 w 849853"/>
              <a:gd name="connsiteY17" fmla="*/ 544749 h 1643974"/>
              <a:gd name="connsiteX18" fmla="*/ 32730 w 849853"/>
              <a:gd name="connsiteY18" fmla="*/ 573932 h 1643974"/>
              <a:gd name="connsiteX19" fmla="*/ 13275 w 849853"/>
              <a:gd name="connsiteY19" fmla="*/ 651753 h 1643974"/>
              <a:gd name="connsiteX20" fmla="*/ 13275 w 849853"/>
              <a:gd name="connsiteY20" fmla="*/ 1089498 h 1643974"/>
              <a:gd name="connsiteX21" fmla="*/ 23002 w 849853"/>
              <a:gd name="connsiteY21" fmla="*/ 1147864 h 1643974"/>
              <a:gd name="connsiteX22" fmla="*/ 32730 w 849853"/>
              <a:gd name="connsiteY22" fmla="*/ 1235413 h 1643974"/>
              <a:gd name="connsiteX23" fmla="*/ 42458 w 849853"/>
              <a:gd name="connsiteY23" fmla="*/ 1352144 h 1643974"/>
              <a:gd name="connsiteX24" fmla="*/ 52185 w 849853"/>
              <a:gd name="connsiteY24" fmla="*/ 1381327 h 1643974"/>
              <a:gd name="connsiteX25" fmla="*/ 71641 w 849853"/>
              <a:gd name="connsiteY25" fmla="*/ 1488332 h 1643974"/>
              <a:gd name="connsiteX26" fmla="*/ 81368 w 849853"/>
              <a:gd name="connsiteY26" fmla="*/ 1517515 h 1643974"/>
              <a:gd name="connsiteX27" fmla="*/ 91096 w 849853"/>
              <a:gd name="connsiteY27" fmla="*/ 1556425 h 1643974"/>
              <a:gd name="connsiteX28" fmla="*/ 110551 w 849853"/>
              <a:gd name="connsiteY28" fmla="*/ 1614791 h 1643974"/>
              <a:gd name="connsiteX29" fmla="*/ 120279 w 849853"/>
              <a:gd name="connsiteY29" fmla="*/ 1643974 h 164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49853" h="1643974">
                <a:moveTo>
                  <a:pt x="849853" y="48638"/>
                </a:moveTo>
                <a:cubicBezTo>
                  <a:pt x="832546" y="41715"/>
                  <a:pt x="758620" y="11041"/>
                  <a:pt x="742849" y="9727"/>
                </a:cubicBezTo>
                <a:lnTo>
                  <a:pt x="626117" y="0"/>
                </a:lnTo>
                <a:cubicBezTo>
                  <a:pt x="580721" y="3242"/>
                  <a:pt x="534938" y="2976"/>
                  <a:pt x="489930" y="9727"/>
                </a:cubicBezTo>
                <a:cubicBezTo>
                  <a:pt x="418230" y="20482"/>
                  <a:pt x="449906" y="24875"/>
                  <a:pt x="402381" y="48638"/>
                </a:cubicBezTo>
                <a:cubicBezTo>
                  <a:pt x="393210" y="53224"/>
                  <a:pt x="382369" y="53780"/>
                  <a:pt x="373198" y="58366"/>
                </a:cubicBezTo>
                <a:cubicBezTo>
                  <a:pt x="362741" y="63594"/>
                  <a:pt x="354472" y="72593"/>
                  <a:pt x="344015" y="77821"/>
                </a:cubicBezTo>
                <a:cubicBezTo>
                  <a:pt x="263467" y="118095"/>
                  <a:pt x="369283" y="51249"/>
                  <a:pt x="285649" y="107004"/>
                </a:cubicBezTo>
                <a:cubicBezTo>
                  <a:pt x="246902" y="165125"/>
                  <a:pt x="289217" y="114592"/>
                  <a:pt x="237011" y="145915"/>
                </a:cubicBezTo>
                <a:cubicBezTo>
                  <a:pt x="218141" y="157237"/>
                  <a:pt x="211357" y="178644"/>
                  <a:pt x="198100" y="194553"/>
                </a:cubicBezTo>
                <a:cubicBezTo>
                  <a:pt x="189293" y="205121"/>
                  <a:pt x="178645" y="214008"/>
                  <a:pt x="168917" y="223736"/>
                </a:cubicBezTo>
                <a:cubicBezTo>
                  <a:pt x="133435" y="330177"/>
                  <a:pt x="190025" y="168946"/>
                  <a:pt x="139734" y="282102"/>
                </a:cubicBezTo>
                <a:cubicBezTo>
                  <a:pt x="131405" y="300842"/>
                  <a:pt x="126764" y="321013"/>
                  <a:pt x="120279" y="340468"/>
                </a:cubicBezTo>
                <a:lnTo>
                  <a:pt x="100824" y="398834"/>
                </a:lnTo>
                <a:cubicBezTo>
                  <a:pt x="97581" y="408562"/>
                  <a:pt x="96784" y="419485"/>
                  <a:pt x="91096" y="428017"/>
                </a:cubicBezTo>
                <a:cubicBezTo>
                  <a:pt x="84611" y="437745"/>
                  <a:pt x="76389" y="446517"/>
                  <a:pt x="71641" y="457200"/>
                </a:cubicBezTo>
                <a:cubicBezTo>
                  <a:pt x="63312" y="475940"/>
                  <a:pt x="58670" y="496111"/>
                  <a:pt x="52185" y="515566"/>
                </a:cubicBezTo>
                <a:lnTo>
                  <a:pt x="42458" y="544749"/>
                </a:lnTo>
                <a:cubicBezTo>
                  <a:pt x="39215" y="554477"/>
                  <a:pt x="34741" y="563877"/>
                  <a:pt x="32730" y="573932"/>
                </a:cubicBezTo>
                <a:cubicBezTo>
                  <a:pt x="20991" y="632625"/>
                  <a:pt x="28230" y="606885"/>
                  <a:pt x="13275" y="651753"/>
                </a:cubicBezTo>
                <a:cubicBezTo>
                  <a:pt x="-6296" y="847460"/>
                  <a:pt x="-2450" y="767121"/>
                  <a:pt x="13275" y="1089498"/>
                </a:cubicBezTo>
                <a:cubicBezTo>
                  <a:pt x="14236" y="1109198"/>
                  <a:pt x="20395" y="1128313"/>
                  <a:pt x="23002" y="1147864"/>
                </a:cubicBezTo>
                <a:cubicBezTo>
                  <a:pt x="26883" y="1176969"/>
                  <a:pt x="29946" y="1206183"/>
                  <a:pt x="32730" y="1235413"/>
                </a:cubicBezTo>
                <a:cubicBezTo>
                  <a:pt x="36432" y="1274282"/>
                  <a:pt x="37298" y="1313441"/>
                  <a:pt x="42458" y="1352144"/>
                </a:cubicBezTo>
                <a:cubicBezTo>
                  <a:pt x="43813" y="1362308"/>
                  <a:pt x="49961" y="1371317"/>
                  <a:pt x="52185" y="1381327"/>
                </a:cubicBezTo>
                <a:cubicBezTo>
                  <a:pt x="69532" y="1459389"/>
                  <a:pt x="53937" y="1417513"/>
                  <a:pt x="71641" y="1488332"/>
                </a:cubicBezTo>
                <a:cubicBezTo>
                  <a:pt x="74128" y="1498280"/>
                  <a:pt x="78551" y="1507656"/>
                  <a:pt x="81368" y="1517515"/>
                </a:cubicBezTo>
                <a:cubicBezTo>
                  <a:pt x="85041" y="1530370"/>
                  <a:pt x="87254" y="1543620"/>
                  <a:pt x="91096" y="1556425"/>
                </a:cubicBezTo>
                <a:cubicBezTo>
                  <a:pt x="96989" y="1576068"/>
                  <a:pt x="104066" y="1595336"/>
                  <a:pt x="110551" y="1614791"/>
                </a:cubicBezTo>
                <a:lnTo>
                  <a:pt x="120279" y="1643974"/>
                </a:ln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reeform 11"/>
          <p:cNvSpPr/>
          <p:nvPr/>
        </p:nvSpPr>
        <p:spPr>
          <a:xfrm>
            <a:off x="3024937" y="1639110"/>
            <a:ext cx="612842" cy="1682886"/>
          </a:xfrm>
          <a:custGeom>
            <a:avLst/>
            <a:gdLst>
              <a:gd name="connsiteX0" fmla="*/ 0 w 612842"/>
              <a:gd name="connsiteY0" fmla="*/ 48639 h 1682886"/>
              <a:gd name="connsiteX1" fmla="*/ 77821 w 612842"/>
              <a:gd name="connsiteY1" fmla="*/ 19456 h 1682886"/>
              <a:gd name="connsiteX2" fmla="*/ 155642 w 612842"/>
              <a:gd name="connsiteY2" fmla="*/ 0 h 1682886"/>
              <a:gd name="connsiteX3" fmla="*/ 350196 w 612842"/>
              <a:gd name="connsiteY3" fmla="*/ 9728 h 1682886"/>
              <a:gd name="connsiteX4" fmla="*/ 408561 w 612842"/>
              <a:gd name="connsiteY4" fmla="*/ 38911 h 1682886"/>
              <a:gd name="connsiteX5" fmla="*/ 437744 w 612842"/>
              <a:gd name="connsiteY5" fmla="*/ 48639 h 1682886"/>
              <a:gd name="connsiteX6" fmla="*/ 476655 w 612842"/>
              <a:gd name="connsiteY6" fmla="*/ 97277 h 1682886"/>
              <a:gd name="connsiteX7" fmla="*/ 486383 w 612842"/>
              <a:gd name="connsiteY7" fmla="*/ 126460 h 1682886"/>
              <a:gd name="connsiteX8" fmla="*/ 515566 w 612842"/>
              <a:gd name="connsiteY8" fmla="*/ 145915 h 1682886"/>
              <a:gd name="connsiteX9" fmla="*/ 525293 w 612842"/>
              <a:gd name="connsiteY9" fmla="*/ 175098 h 1682886"/>
              <a:gd name="connsiteX10" fmla="*/ 544749 w 612842"/>
              <a:gd name="connsiteY10" fmla="*/ 194554 h 1682886"/>
              <a:gd name="connsiteX11" fmla="*/ 583659 w 612842"/>
              <a:gd name="connsiteY11" fmla="*/ 282103 h 1682886"/>
              <a:gd name="connsiteX12" fmla="*/ 593387 w 612842"/>
              <a:gd name="connsiteY12" fmla="*/ 321013 h 1682886"/>
              <a:gd name="connsiteX13" fmla="*/ 603115 w 612842"/>
              <a:gd name="connsiteY13" fmla="*/ 369651 h 1682886"/>
              <a:gd name="connsiteX14" fmla="*/ 612842 w 612842"/>
              <a:gd name="connsiteY14" fmla="*/ 398834 h 1682886"/>
              <a:gd name="connsiteX15" fmla="*/ 593387 w 612842"/>
              <a:gd name="connsiteY15" fmla="*/ 700392 h 1682886"/>
              <a:gd name="connsiteX16" fmla="*/ 573932 w 612842"/>
              <a:gd name="connsiteY16" fmla="*/ 758758 h 1682886"/>
              <a:gd name="connsiteX17" fmla="*/ 544749 w 612842"/>
              <a:gd name="connsiteY17" fmla="*/ 894945 h 1682886"/>
              <a:gd name="connsiteX18" fmla="*/ 525293 w 612842"/>
              <a:gd name="connsiteY18" fmla="*/ 953311 h 1682886"/>
              <a:gd name="connsiteX19" fmla="*/ 515566 w 612842"/>
              <a:gd name="connsiteY19" fmla="*/ 992222 h 1682886"/>
              <a:gd name="connsiteX20" fmla="*/ 505838 w 612842"/>
              <a:gd name="connsiteY20" fmla="*/ 1040860 h 1682886"/>
              <a:gd name="connsiteX21" fmla="*/ 496110 w 612842"/>
              <a:gd name="connsiteY21" fmla="*/ 1070043 h 1682886"/>
              <a:gd name="connsiteX22" fmla="*/ 476655 w 612842"/>
              <a:gd name="connsiteY22" fmla="*/ 1177047 h 1682886"/>
              <a:gd name="connsiteX23" fmla="*/ 466927 w 612842"/>
              <a:gd name="connsiteY23" fmla="*/ 1215958 h 1682886"/>
              <a:gd name="connsiteX24" fmla="*/ 457200 w 612842"/>
              <a:gd name="connsiteY24" fmla="*/ 1274324 h 1682886"/>
              <a:gd name="connsiteX25" fmla="*/ 447472 w 612842"/>
              <a:gd name="connsiteY25" fmla="*/ 1342417 h 1682886"/>
              <a:gd name="connsiteX26" fmla="*/ 437744 w 612842"/>
              <a:gd name="connsiteY26" fmla="*/ 1371600 h 1682886"/>
              <a:gd name="connsiteX27" fmla="*/ 428017 w 612842"/>
              <a:gd name="connsiteY27" fmla="*/ 1410511 h 1682886"/>
              <a:gd name="connsiteX28" fmla="*/ 418289 w 612842"/>
              <a:gd name="connsiteY28" fmla="*/ 1439694 h 1682886"/>
              <a:gd name="connsiteX29" fmla="*/ 389106 w 612842"/>
              <a:gd name="connsiteY29" fmla="*/ 1575881 h 1682886"/>
              <a:gd name="connsiteX30" fmla="*/ 379379 w 612842"/>
              <a:gd name="connsiteY30" fmla="*/ 1624520 h 1682886"/>
              <a:gd name="connsiteX31" fmla="*/ 379379 w 612842"/>
              <a:gd name="connsiteY31" fmla="*/ 1682886 h 16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2842" h="1682886">
                <a:moveTo>
                  <a:pt x="0" y="48639"/>
                </a:moveTo>
                <a:cubicBezTo>
                  <a:pt x="14892" y="42682"/>
                  <a:pt x="57479" y="24541"/>
                  <a:pt x="77821" y="19456"/>
                </a:cubicBezTo>
                <a:lnTo>
                  <a:pt x="155642" y="0"/>
                </a:lnTo>
                <a:cubicBezTo>
                  <a:pt x="220493" y="3243"/>
                  <a:pt x="285508" y="4103"/>
                  <a:pt x="350196" y="9728"/>
                </a:cubicBezTo>
                <a:cubicBezTo>
                  <a:pt x="379794" y="12302"/>
                  <a:pt x="383020" y="26140"/>
                  <a:pt x="408561" y="38911"/>
                </a:cubicBezTo>
                <a:cubicBezTo>
                  <a:pt x="417732" y="43497"/>
                  <a:pt x="428016" y="45396"/>
                  <a:pt x="437744" y="48639"/>
                </a:cubicBezTo>
                <a:cubicBezTo>
                  <a:pt x="455842" y="66736"/>
                  <a:pt x="464383" y="72732"/>
                  <a:pt x="476655" y="97277"/>
                </a:cubicBezTo>
                <a:cubicBezTo>
                  <a:pt x="481241" y="106448"/>
                  <a:pt x="479977" y="118453"/>
                  <a:pt x="486383" y="126460"/>
                </a:cubicBezTo>
                <a:cubicBezTo>
                  <a:pt x="493686" y="135589"/>
                  <a:pt x="505838" y="139430"/>
                  <a:pt x="515566" y="145915"/>
                </a:cubicBezTo>
                <a:cubicBezTo>
                  <a:pt x="518808" y="155643"/>
                  <a:pt x="520018" y="166305"/>
                  <a:pt x="525293" y="175098"/>
                </a:cubicBezTo>
                <a:cubicBezTo>
                  <a:pt x="530012" y="182963"/>
                  <a:pt x="540647" y="186351"/>
                  <a:pt x="544749" y="194554"/>
                </a:cubicBezTo>
                <a:cubicBezTo>
                  <a:pt x="614210" y="333476"/>
                  <a:pt x="526429" y="196256"/>
                  <a:pt x="583659" y="282103"/>
                </a:cubicBezTo>
                <a:cubicBezTo>
                  <a:pt x="586902" y="295073"/>
                  <a:pt x="590487" y="307962"/>
                  <a:pt x="593387" y="321013"/>
                </a:cubicBezTo>
                <a:cubicBezTo>
                  <a:pt x="596974" y="337153"/>
                  <a:pt x="599105" y="353611"/>
                  <a:pt x="603115" y="369651"/>
                </a:cubicBezTo>
                <a:cubicBezTo>
                  <a:pt x="605602" y="379599"/>
                  <a:pt x="609600" y="389106"/>
                  <a:pt x="612842" y="398834"/>
                </a:cubicBezTo>
                <a:cubicBezTo>
                  <a:pt x="611860" y="420449"/>
                  <a:pt x="606857" y="633040"/>
                  <a:pt x="593387" y="700392"/>
                </a:cubicBezTo>
                <a:cubicBezTo>
                  <a:pt x="589365" y="720501"/>
                  <a:pt x="577954" y="738649"/>
                  <a:pt x="573932" y="758758"/>
                </a:cubicBezTo>
                <a:cubicBezTo>
                  <a:pt x="569421" y="781310"/>
                  <a:pt x="555393" y="859466"/>
                  <a:pt x="544749" y="894945"/>
                </a:cubicBezTo>
                <a:cubicBezTo>
                  <a:pt x="538856" y="914588"/>
                  <a:pt x="530267" y="933415"/>
                  <a:pt x="525293" y="953311"/>
                </a:cubicBezTo>
                <a:cubicBezTo>
                  <a:pt x="522051" y="966281"/>
                  <a:pt x="518466" y="979171"/>
                  <a:pt x="515566" y="992222"/>
                </a:cubicBezTo>
                <a:cubicBezTo>
                  <a:pt x="511979" y="1008362"/>
                  <a:pt x="509848" y="1024820"/>
                  <a:pt x="505838" y="1040860"/>
                </a:cubicBezTo>
                <a:cubicBezTo>
                  <a:pt x="503351" y="1050808"/>
                  <a:pt x="499353" y="1060315"/>
                  <a:pt x="496110" y="1070043"/>
                </a:cubicBezTo>
                <a:cubicBezTo>
                  <a:pt x="489069" y="1112292"/>
                  <a:pt x="485721" y="1136250"/>
                  <a:pt x="476655" y="1177047"/>
                </a:cubicBezTo>
                <a:cubicBezTo>
                  <a:pt x="473755" y="1190098"/>
                  <a:pt x="469549" y="1202848"/>
                  <a:pt x="466927" y="1215958"/>
                </a:cubicBezTo>
                <a:cubicBezTo>
                  <a:pt x="463059" y="1235299"/>
                  <a:pt x="460199" y="1254830"/>
                  <a:pt x="457200" y="1274324"/>
                </a:cubicBezTo>
                <a:cubicBezTo>
                  <a:pt x="453714" y="1296986"/>
                  <a:pt x="451969" y="1319934"/>
                  <a:pt x="447472" y="1342417"/>
                </a:cubicBezTo>
                <a:cubicBezTo>
                  <a:pt x="445461" y="1352472"/>
                  <a:pt x="440561" y="1361741"/>
                  <a:pt x="437744" y="1371600"/>
                </a:cubicBezTo>
                <a:cubicBezTo>
                  <a:pt x="434071" y="1384455"/>
                  <a:pt x="431690" y="1397656"/>
                  <a:pt x="428017" y="1410511"/>
                </a:cubicBezTo>
                <a:cubicBezTo>
                  <a:pt x="425200" y="1420370"/>
                  <a:pt x="421106" y="1429835"/>
                  <a:pt x="418289" y="1439694"/>
                </a:cubicBezTo>
                <a:cubicBezTo>
                  <a:pt x="406456" y="1481107"/>
                  <a:pt x="396551" y="1538653"/>
                  <a:pt x="389106" y="1575881"/>
                </a:cubicBezTo>
                <a:cubicBezTo>
                  <a:pt x="385864" y="1592094"/>
                  <a:pt x="379379" y="1607986"/>
                  <a:pt x="379379" y="1624520"/>
                </a:cubicBezTo>
                <a:lnTo>
                  <a:pt x="379379" y="1682886"/>
                </a:ln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reeform 12"/>
          <p:cNvSpPr/>
          <p:nvPr/>
        </p:nvSpPr>
        <p:spPr>
          <a:xfrm>
            <a:off x="3656989" y="4634782"/>
            <a:ext cx="117343" cy="1031131"/>
          </a:xfrm>
          <a:custGeom>
            <a:avLst/>
            <a:gdLst>
              <a:gd name="connsiteX0" fmla="*/ 88160 w 117343"/>
              <a:gd name="connsiteY0" fmla="*/ 0 h 1031131"/>
              <a:gd name="connsiteX1" fmla="*/ 97888 w 117343"/>
              <a:gd name="connsiteY1" fmla="*/ 68093 h 1031131"/>
              <a:gd name="connsiteX2" fmla="*/ 107615 w 117343"/>
              <a:gd name="connsiteY2" fmla="*/ 97276 h 1031131"/>
              <a:gd name="connsiteX3" fmla="*/ 117343 w 117343"/>
              <a:gd name="connsiteY3" fmla="*/ 184825 h 1031131"/>
              <a:gd name="connsiteX4" fmla="*/ 107615 w 117343"/>
              <a:gd name="connsiteY4" fmla="*/ 505838 h 1031131"/>
              <a:gd name="connsiteX5" fmla="*/ 97888 w 117343"/>
              <a:gd name="connsiteY5" fmla="*/ 564204 h 1031131"/>
              <a:gd name="connsiteX6" fmla="*/ 88160 w 117343"/>
              <a:gd name="connsiteY6" fmla="*/ 632297 h 1031131"/>
              <a:gd name="connsiteX7" fmla="*/ 68705 w 117343"/>
              <a:gd name="connsiteY7" fmla="*/ 710119 h 1031131"/>
              <a:gd name="connsiteX8" fmla="*/ 49249 w 117343"/>
              <a:gd name="connsiteY8" fmla="*/ 817123 h 1031131"/>
              <a:gd name="connsiteX9" fmla="*/ 39522 w 117343"/>
              <a:gd name="connsiteY9" fmla="*/ 846306 h 1031131"/>
              <a:gd name="connsiteX10" fmla="*/ 29794 w 117343"/>
              <a:gd name="connsiteY10" fmla="*/ 894944 h 1031131"/>
              <a:gd name="connsiteX11" fmla="*/ 20066 w 117343"/>
              <a:gd name="connsiteY11" fmla="*/ 933855 h 1031131"/>
              <a:gd name="connsiteX12" fmla="*/ 611 w 117343"/>
              <a:gd name="connsiteY12" fmla="*/ 1001949 h 1031131"/>
              <a:gd name="connsiteX13" fmla="*/ 611 w 117343"/>
              <a:gd name="connsiteY13" fmla="*/ 1031131 h 103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43" h="1031131">
                <a:moveTo>
                  <a:pt x="88160" y="0"/>
                </a:moveTo>
                <a:cubicBezTo>
                  <a:pt x="91403" y="22698"/>
                  <a:pt x="93391" y="45610"/>
                  <a:pt x="97888" y="68093"/>
                </a:cubicBezTo>
                <a:cubicBezTo>
                  <a:pt x="99899" y="78148"/>
                  <a:pt x="105929" y="87162"/>
                  <a:pt x="107615" y="97276"/>
                </a:cubicBezTo>
                <a:cubicBezTo>
                  <a:pt x="112442" y="126239"/>
                  <a:pt x="114100" y="155642"/>
                  <a:pt x="117343" y="184825"/>
                </a:cubicBezTo>
                <a:cubicBezTo>
                  <a:pt x="114100" y="291829"/>
                  <a:pt x="113098" y="398925"/>
                  <a:pt x="107615" y="505838"/>
                </a:cubicBezTo>
                <a:cubicBezTo>
                  <a:pt x="106605" y="525536"/>
                  <a:pt x="100887" y="544710"/>
                  <a:pt x="97888" y="564204"/>
                </a:cubicBezTo>
                <a:cubicBezTo>
                  <a:pt x="94402" y="586866"/>
                  <a:pt x="91929" y="609681"/>
                  <a:pt x="88160" y="632297"/>
                </a:cubicBezTo>
                <a:cubicBezTo>
                  <a:pt x="60130" y="800471"/>
                  <a:pt x="93763" y="597355"/>
                  <a:pt x="68705" y="710119"/>
                </a:cubicBezTo>
                <a:cubicBezTo>
                  <a:pt x="51358" y="788182"/>
                  <a:pt x="66953" y="746304"/>
                  <a:pt x="49249" y="817123"/>
                </a:cubicBezTo>
                <a:cubicBezTo>
                  <a:pt x="46762" y="827071"/>
                  <a:pt x="42009" y="836358"/>
                  <a:pt x="39522" y="846306"/>
                </a:cubicBezTo>
                <a:cubicBezTo>
                  <a:pt x="35512" y="862346"/>
                  <a:pt x="33381" y="878804"/>
                  <a:pt x="29794" y="894944"/>
                </a:cubicBezTo>
                <a:cubicBezTo>
                  <a:pt x="26894" y="907995"/>
                  <a:pt x="23739" y="921000"/>
                  <a:pt x="20066" y="933855"/>
                </a:cubicBezTo>
                <a:cubicBezTo>
                  <a:pt x="12149" y="961567"/>
                  <a:pt x="4954" y="971546"/>
                  <a:pt x="611" y="1001949"/>
                </a:cubicBezTo>
                <a:cubicBezTo>
                  <a:pt x="-765" y="1011579"/>
                  <a:pt x="611" y="1021404"/>
                  <a:pt x="611" y="103113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800600" y="1524000"/>
            <a:ext cx="1219200" cy="762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33600" y="2725366"/>
            <a:ext cx="1397540" cy="4701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124528" y="3733800"/>
            <a:ext cx="1438072" cy="762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79241" y="5029200"/>
            <a:ext cx="109509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34391" y="135408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kidney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258771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ureter</a:t>
            </a:r>
            <a:endParaRPr lang="en-CA" dirty="0"/>
          </a:p>
        </p:txBody>
      </p:sp>
      <p:sp>
        <p:nvSpPr>
          <p:cNvPr id="25" name="TextBox 24"/>
          <p:cNvSpPr txBox="1"/>
          <p:nvPr/>
        </p:nvSpPr>
        <p:spPr>
          <a:xfrm>
            <a:off x="5539090" y="3573294"/>
            <a:ext cx="177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urinary bladder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752600" y="485623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urethra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2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2" grpId="0" animBg="1"/>
      <p:bldP spid="13" grpId="0" animBg="1"/>
      <p:bldP spid="23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954" y="5883925"/>
            <a:ext cx="4056548" cy="524464"/>
          </a:xfrm>
        </p:spPr>
        <p:txBody>
          <a:bodyPr>
            <a:noAutofit/>
          </a:bodyPr>
          <a:lstStyle/>
          <a:p>
            <a:r>
              <a:rPr lang="en-US" sz="4000" b="1" dirty="0"/>
              <a:t>The Nephron</a:t>
            </a:r>
            <a:endParaRPr lang="en-CA" sz="4000" b="1" dirty="0"/>
          </a:p>
        </p:txBody>
      </p:sp>
      <p:sp>
        <p:nvSpPr>
          <p:cNvPr id="5" name="Freeform 4"/>
          <p:cNvSpPr/>
          <p:nvPr/>
        </p:nvSpPr>
        <p:spPr>
          <a:xfrm>
            <a:off x="727113" y="936434"/>
            <a:ext cx="5717754" cy="4010139"/>
          </a:xfrm>
          <a:custGeom>
            <a:avLst/>
            <a:gdLst>
              <a:gd name="connsiteX0" fmla="*/ 638979 w 5717754"/>
              <a:gd name="connsiteY0" fmla="*/ 253388 h 4010139"/>
              <a:gd name="connsiteX1" fmla="*/ 594911 w 5717754"/>
              <a:gd name="connsiteY1" fmla="*/ 132202 h 4010139"/>
              <a:gd name="connsiteX2" fmla="*/ 561860 w 5717754"/>
              <a:gd name="connsiteY2" fmla="*/ 110168 h 4010139"/>
              <a:gd name="connsiteX3" fmla="*/ 506776 w 5717754"/>
              <a:gd name="connsiteY3" fmla="*/ 66101 h 4010139"/>
              <a:gd name="connsiteX4" fmla="*/ 473726 w 5717754"/>
              <a:gd name="connsiteY4" fmla="*/ 44067 h 4010139"/>
              <a:gd name="connsiteX5" fmla="*/ 407624 w 5717754"/>
              <a:gd name="connsiteY5" fmla="*/ 22033 h 4010139"/>
              <a:gd name="connsiteX6" fmla="*/ 330506 w 5717754"/>
              <a:gd name="connsiteY6" fmla="*/ 0 h 4010139"/>
              <a:gd name="connsiteX7" fmla="*/ 176270 w 5717754"/>
              <a:gd name="connsiteY7" fmla="*/ 11017 h 4010139"/>
              <a:gd name="connsiteX8" fmla="*/ 110169 w 5717754"/>
              <a:gd name="connsiteY8" fmla="*/ 33050 h 4010139"/>
              <a:gd name="connsiteX9" fmla="*/ 66101 w 5717754"/>
              <a:gd name="connsiteY9" fmla="*/ 88135 h 4010139"/>
              <a:gd name="connsiteX10" fmla="*/ 33051 w 5717754"/>
              <a:gd name="connsiteY10" fmla="*/ 154236 h 4010139"/>
              <a:gd name="connsiteX11" fmla="*/ 44068 w 5717754"/>
              <a:gd name="connsiteY11" fmla="*/ 209320 h 4010139"/>
              <a:gd name="connsiteX12" fmla="*/ 110169 w 5717754"/>
              <a:gd name="connsiteY12" fmla="*/ 253388 h 4010139"/>
              <a:gd name="connsiteX13" fmla="*/ 242371 w 5717754"/>
              <a:gd name="connsiteY13" fmla="*/ 242371 h 4010139"/>
              <a:gd name="connsiteX14" fmla="*/ 275422 w 5717754"/>
              <a:gd name="connsiteY14" fmla="*/ 231354 h 4010139"/>
              <a:gd name="connsiteX15" fmla="*/ 319489 w 5717754"/>
              <a:gd name="connsiteY15" fmla="*/ 220337 h 4010139"/>
              <a:gd name="connsiteX16" fmla="*/ 385591 w 5717754"/>
              <a:gd name="connsiteY16" fmla="*/ 198303 h 4010139"/>
              <a:gd name="connsiteX17" fmla="*/ 418641 w 5717754"/>
              <a:gd name="connsiteY17" fmla="*/ 187286 h 4010139"/>
              <a:gd name="connsiteX18" fmla="*/ 451692 w 5717754"/>
              <a:gd name="connsiteY18" fmla="*/ 198303 h 4010139"/>
              <a:gd name="connsiteX19" fmla="*/ 462709 w 5717754"/>
              <a:gd name="connsiteY19" fmla="*/ 231354 h 4010139"/>
              <a:gd name="connsiteX20" fmla="*/ 484742 w 5717754"/>
              <a:gd name="connsiteY20" fmla="*/ 264405 h 4010139"/>
              <a:gd name="connsiteX21" fmla="*/ 506776 w 5717754"/>
              <a:gd name="connsiteY21" fmla="*/ 352539 h 4010139"/>
              <a:gd name="connsiteX22" fmla="*/ 462709 w 5717754"/>
              <a:gd name="connsiteY22" fmla="*/ 484742 h 4010139"/>
              <a:gd name="connsiteX23" fmla="*/ 396607 w 5717754"/>
              <a:gd name="connsiteY23" fmla="*/ 528809 h 4010139"/>
              <a:gd name="connsiteX24" fmla="*/ 330506 w 5717754"/>
              <a:gd name="connsiteY24" fmla="*/ 550843 h 4010139"/>
              <a:gd name="connsiteX25" fmla="*/ 220338 w 5717754"/>
              <a:gd name="connsiteY25" fmla="*/ 539826 h 4010139"/>
              <a:gd name="connsiteX26" fmla="*/ 110169 w 5717754"/>
              <a:gd name="connsiteY26" fmla="*/ 517793 h 4010139"/>
              <a:gd name="connsiteX27" fmla="*/ 55085 w 5717754"/>
              <a:gd name="connsiteY27" fmla="*/ 528809 h 4010139"/>
              <a:gd name="connsiteX28" fmla="*/ 22034 w 5717754"/>
              <a:gd name="connsiteY28" fmla="*/ 539826 h 4010139"/>
              <a:gd name="connsiteX29" fmla="*/ 0 w 5717754"/>
              <a:gd name="connsiteY29" fmla="*/ 605927 h 4010139"/>
              <a:gd name="connsiteX30" fmla="*/ 22034 w 5717754"/>
              <a:gd name="connsiteY30" fmla="*/ 683046 h 4010139"/>
              <a:gd name="connsiteX31" fmla="*/ 88135 w 5717754"/>
              <a:gd name="connsiteY31" fmla="*/ 727113 h 4010139"/>
              <a:gd name="connsiteX32" fmla="*/ 176270 w 5717754"/>
              <a:gd name="connsiteY32" fmla="*/ 782197 h 4010139"/>
              <a:gd name="connsiteX33" fmla="*/ 209321 w 5717754"/>
              <a:gd name="connsiteY33" fmla="*/ 793214 h 4010139"/>
              <a:gd name="connsiteX34" fmla="*/ 429658 w 5717754"/>
              <a:gd name="connsiteY34" fmla="*/ 782197 h 4010139"/>
              <a:gd name="connsiteX35" fmla="*/ 484742 w 5717754"/>
              <a:gd name="connsiteY35" fmla="*/ 771180 h 4010139"/>
              <a:gd name="connsiteX36" fmla="*/ 550844 w 5717754"/>
              <a:gd name="connsiteY36" fmla="*/ 749147 h 4010139"/>
              <a:gd name="connsiteX37" fmla="*/ 649995 w 5717754"/>
              <a:gd name="connsiteY37" fmla="*/ 683046 h 4010139"/>
              <a:gd name="connsiteX38" fmla="*/ 683046 w 5717754"/>
              <a:gd name="connsiteY38" fmla="*/ 661012 h 4010139"/>
              <a:gd name="connsiteX39" fmla="*/ 716097 w 5717754"/>
              <a:gd name="connsiteY39" fmla="*/ 638978 h 4010139"/>
              <a:gd name="connsiteX40" fmla="*/ 749147 w 5717754"/>
              <a:gd name="connsiteY40" fmla="*/ 528809 h 4010139"/>
              <a:gd name="connsiteX41" fmla="*/ 760164 w 5717754"/>
              <a:gd name="connsiteY41" fmla="*/ 495759 h 4010139"/>
              <a:gd name="connsiteX42" fmla="*/ 826265 w 5717754"/>
              <a:gd name="connsiteY42" fmla="*/ 473725 h 4010139"/>
              <a:gd name="connsiteX43" fmla="*/ 892367 w 5717754"/>
              <a:gd name="connsiteY43" fmla="*/ 484742 h 4010139"/>
              <a:gd name="connsiteX44" fmla="*/ 936434 w 5717754"/>
              <a:gd name="connsiteY44" fmla="*/ 550843 h 4010139"/>
              <a:gd name="connsiteX45" fmla="*/ 947451 w 5717754"/>
              <a:gd name="connsiteY45" fmla="*/ 583894 h 4010139"/>
              <a:gd name="connsiteX46" fmla="*/ 980501 w 5717754"/>
              <a:gd name="connsiteY46" fmla="*/ 661012 h 4010139"/>
              <a:gd name="connsiteX47" fmla="*/ 1013552 w 5717754"/>
              <a:gd name="connsiteY47" fmla="*/ 683046 h 4010139"/>
              <a:gd name="connsiteX48" fmla="*/ 1057620 w 5717754"/>
              <a:gd name="connsiteY48" fmla="*/ 782197 h 4010139"/>
              <a:gd name="connsiteX49" fmla="*/ 1090670 w 5717754"/>
              <a:gd name="connsiteY49" fmla="*/ 815248 h 4010139"/>
              <a:gd name="connsiteX50" fmla="*/ 1123721 w 5717754"/>
              <a:gd name="connsiteY50" fmla="*/ 826265 h 4010139"/>
              <a:gd name="connsiteX51" fmla="*/ 1200839 w 5717754"/>
              <a:gd name="connsiteY51" fmla="*/ 848299 h 4010139"/>
              <a:gd name="connsiteX52" fmla="*/ 1355075 w 5717754"/>
              <a:gd name="connsiteY52" fmla="*/ 837282 h 4010139"/>
              <a:gd name="connsiteX53" fmla="*/ 1410159 w 5717754"/>
              <a:gd name="connsiteY53" fmla="*/ 815248 h 4010139"/>
              <a:gd name="connsiteX54" fmla="*/ 1443210 w 5717754"/>
              <a:gd name="connsiteY54" fmla="*/ 804231 h 4010139"/>
              <a:gd name="connsiteX55" fmla="*/ 1509311 w 5717754"/>
              <a:gd name="connsiteY55" fmla="*/ 749147 h 4010139"/>
              <a:gd name="connsiteX56" fmla="*/ 1531345 w 5717754"/>
              <a:gd name="connsiteY56" fmla="*/ 716096 h 4010139"/>
              <a:gd name="connsiteX57" fmla="*/ 1663547 w 5717754"/>
              <a:gd name="connsiteY57" fmla="*/ 605927 h 4010139"/>
              <a:gd name="connsiteX58" fmla="*/ 1696598 w 5717754"/>
              <a:gd name="connsiteY58" fmla="*/ 594911 h 4010139"/>
              <a:gd name="connsiteX59" fmla="*/ 1740665 w 5717754"/>
              <a:gd name="connsiteY59" fmla="*/ 561860 h 4010139"/>
              <a:gd name="connsiteX60" fmla="*/ 1806767 w 5717754"/>
              <a:gd name="connsiteY60" fmla="*/ 539826 h 4010139"/>
              <a:gd name="connsiteX61" fmla="*/ 1938969 w 5717754"/>
              <a:gd name="connsiteY61" fmla="*/ 550843 h 4010139"/>
              <a:gd name="connsiteX62" fmla="*/ 1972020 w 5717754"/>
              <a:gd name="connsiteY62" fmla="*/ 561860 h 4010139"/>
              <a:gd name="connsiteX63" fmla="*/ 2038121 w 5717754"/>
              <a:gd name="connsiteY63" fmla="*/ 627961 h 4010139"/>
              <a:gd name="connsiteX64" fmla="*/ 2060154 w 5717754"/>
              <a:gd name="connsiteY64" fmla="*/ 694062 h 4010139"/>
              <a:gd name="connsiteX65" fmla="*/ 2049138 w 5717754"/>
              <a:gd name="connsiteY65" fmla="*/ 782197 h 4010139"/>
              <a:gd name="connsiteX66" fmla="*/ 2016087 w 5717754"/>
              <a:gd name="connsiteY66" fmla="*/ 859315 h 4010139"/>
              <a:gd name="connsiteX67" fmla="*/ 1994053 w 5717754"/>
              <a:gd name="connsiteY67" fmla="*/ 892366 h 4010139"/>
              <a:gd name="connsiteX68" fmla="*/ 1949986 w 5717754"/>
              <a:gd name="connsiteY68" fmla="*/ 925417 h 4010139"/>
              <a:gd name="connsiteX69" fmla="*/ 1894901 w 5717754"/>
              <a:gd name="connsiteY69" fmla="*/ 969484 h 4010139"/>
              <a:gd name="connsiteX70" fmla="*/ 1861851 w 5717754"/>
              <a:gd name="connsiteY70" fmla="*/ 1002535 h 4010139"/>
              <a:gd name="connsiteX71" fmla="*/ 1795750 w 5717754"/>
              <a:gd name="connsiteY71" fmla="*/ 1046602 h 4010139"/>
              <a:gd name="connsiteX72" fmla="*/ 1762699 w 5717754"/>
              <a:gd name="connsiteY72" fmla="*/ 1112703 h 4010139"/>
              <a:gd name="connsiteX73" fmla="*/ 1740665 w 5717754"/>
              <a:gd name="connsiteY73" fmla="*/ 1189821 h 4010139"/>
              <a:gd name="connsiteX74" fmla="*/ 1751682 w 5717754"/>
              <a:gd name="connsiteY74" fmla="*/ 1355074 h 4010139"/>
              <a:gd name="connsiteX75" fmla="*/ 1773716 w 5717754"/>
              <a:gd name="connsiteY75" fmla="*/ 1421176 h 4010139"/>
              <a:gd name="connsiteX76" fmla="*/ 1795750 w 5717754"/>
              <a:gd name="connsiteY76" fmla="*/ 1498294 h 4010139"/>
              <a:gd name="connsiteX77" fmla="*/ 1828800 w 5717754"/>
              <a:gd name="connsiteY77" fmla="*/ 1597446 h 4010139"/>
              <a:gd name="connsiteX78" fmla="*/ 1839817 w 5717754"/>
              <a:gd name="connsiteY78" fmla="*/ 1630496 h 4010139"/>
              <a:gd name="connsiteX79" fmla="*/ 1850834 w 5717754"/>
              <a:gd name="connsiteY79" fmla="*/ 1696597 h 4010139"/>
              <a:gd name="connsiteX80" fmla="*/ 1872868 w 5717754"/>
              <a:gd name="connsiteY80" fmla="*/ 1773715 h 4010139"/>
              <a:gd name="connsiteX81" fmla="*/ 1883885 w 5717754"/>
              <a:gd name="connsiteY81" fmla="*/ 1883884 h 4010139"/>
              <a:gd name="connsiteX82" fmla="*/ 1894901 w 5717754"/>
              <a:gd name="connsiteY82" fmla="*/ 1927952 h 4010139"/>
              <a:gd name="connsiteX83" fmla="*/ 1916935 w 5717754"/>
              <a:gd name="connsiteY83" fmla="*/ 2181339 h 4010139"/>
              <a:gd name="connsiteX84" fmla="*/ 1927952 w 5717754"/>
              <a:gd name="connsiteY84" fmla="*/ 2225407 h 4010139"/>
              <a:gd name="connsiteX85" fmla="*/ 1938969 w 5717754"/>
              <a:gd name="connsiteY85" fmla="*/ 2324559 h 4010139"/>
              <a:gd name="connsiteX86" fmla="*/ 1916935 w 5717754"/>
              <a:gd name="connsiteY86" fmla="*/ 2941503 h 4010139"/>
              <a:gd name="connsiteX87" fmla="*/ 1905918 w 5717754"/>
              <a:gd name="connsiteY87" fmla="*/ 2996588 h 4010139"/>
              <a:gd name="connsiteX88" fmla="*/ 1894901 w 5717754"/>
              <a:gd name="connsiteY88" fmla="*/ 3095739 h 4010139"/>
              <a:gd name="connsiteX89" fmla="*/ 1872868 w 5717754"/>
              <a:gd name="connsiteY89" fmla="*/ 3205908 h 4010139"/>
              <a:gd name="connsiteX90" fmla="*/ 1850834 w 5717754"/>
              <a:gd name="connsiteY90" fmla="*/ 3338111 h 4010139"/>
              <a:gd name="connsiteX91" fmla="*/ 1861851 w 5717754"/>
              <a:gd name="connsiteY91" fmla="*/ 3580482 h 4010139"/>
              <a:gd name="connsiteX92" fmla="*/ 1883885 w 5717754"/>
              <a:gd name="connsiteY92" fmla="*/ 3646583 h 4010139"/>
              <a:gd name="connsiteX93" fmla="*/ 1905918 w 5717754"/>
              <a:gd name="connsiteY93" fmla="*/ 3712684 h 4010139"/>
              <a:gd name="connsiteX94" fmla="*/ 1938969 w 5717754"/>
              <a:gd name="connsiteY94" fmla="*/ 3778785 h 4010139"/>
              <a:gd name="connsiteX95" fmla="*/ 1972020 w 5717754"/>
              <a:gd name="connsiteY95" fmla="*/ 3789802 h 4010139"/>
              <a:gd name="connsiteX96" fmla="*/ 2005070 w 5717754"/>
              <a:gd name="connsiteY96" fmla="*/ 3811836 h 4010139"/>
              <a:gd name="connsiteX97" fmla="*/ 2027104 w 5717754"/>
              <a:gd name="connsiteY97" fmla="*/ 3844886 h 4010139"/>
              <a:gd name="connsiteX98" fmla="*/ 2060154 w 5717754"/>
              <a:gd name="connsiteY98" fmla="*/ 3855903 h 4010139"/>
              <a:gd name="connsiteX99" fmla="*/ 2126256 w 5717754"/>
              <a:gd name="connsiteY99" fmla="*/ 3899971 h 4010139"/>
              <a:gd name="connsiteX100" fmla="*/ 2214391 w 5717754"/>
              <a:gd name="connsiteY100" fmla="*/ 3933021 h 4010139"/>
              <a:gd name="connsiteX101" fmla="*/ 2247441 w 5717754"/>
              <a:gd name="connsiteY101" fmla="*/ 3966072 h 4010139"/>
              <a:gd name="connsiteX102" fmla="*/ 2335576 w 5717754"/>
              <a:gd name="connsiteY102" fmla="*/ 3988106 h 4010139"/>
              <a:gd name="connsiteX103" fmla="*/ 2467779 w 5717754"/>
              <a:gd name="connsiteY103" fmla="*/ 4010139 h 4010139"/>
              <a:gd name="connsiteX104" fmla="*/ 2666082 w 5717754"/>
              <a:gd name="connsiteY104" fmla="*/ 3999123 h 4010139"/>
              <a:gd name="connsiteX105" fmla="*/ 2710150 w 5717754"/>
              <a:gd name="connsiteY105" fmla="*/ 3977089 h 4010139"/>
              <a:gd name="connsiteX106" fmla="*/ 2743200 w 5717754"/>
              <a:gd name="connsiteY106" fmla="*/ 3966072 h 4010139"/>
              <a:gd name="connsiteX107" fmla="*/ 2776251 w 5717754"/>
              <a:gd name="connsiteY107" fmla="*/ 3933021 h 4010139"/>
              <a:gd name="connsiteX108" fmla="*/ 2809301 w 5717754"/>
              <a:gd name="connsiteY108" fmla="*/ 3922005 h 4010139"/>
              <a:gd name="connsiteX109" fmla="*/ 2831335 w 5717754"/>
              <a:gd name="connsiteY109" fmla="*/ 3888954 h 4010139"/>
              <a:gd name="connsiteX110" fmla="*/ 2864386 w 5717754"/>
              <a:gd name="connsiteY110" fmla="*/ 3866920 h 4010139"/>
              <a:gd name="connsiteX111" fmla="*/ 2908453 w 5717754"/>
              <a:gd name="connsiteY111" fmla="*/ 3800819 h 4010139"/>
              <a:gd name="connsiteX112" fmla="*/ 2930487 w 5717754"/>
              <a:gd name="connsiteY112" fmla="*/ 3756752 h 4010139"/>
              <a:gd name="connsiteX113" fmla="*/ 2963538 w 5717754"/>
              <a:gd name="connsiteY113" fmla="*/ 3723701 h 4010139"/>
              <a:gd name="connsiteX114" fmla="*/ 2985571 w 5717754"/>
              <a:gd name="connsiteY114" fmla="*/ 3690650 h 4010139"/>
              <a:gd name="connsiteX115" fmla="*/ 3018622 w 5717754"/>
              <a:gd name="connsiteY115" fmla="*/ 3602515 h 4010139"/>
              <a:gd name="connsiteX116" fmla="*/ 3051673 w 5717754"/>
              <a:gd name="connsiteY116" fmla="*/ 3536414 h 4010139"/>
              <a:gd name="connsiteX117" fmla="*/ 3062689 w 5717754"/>
              <a:gd name="connsiteY117" fmla="*/ 3503364 h 4010139"/>
              <a:gd name="connsiteX118" fmla="*/ 3095740 w 5717754"/>
              <a:gd name="connsiteY118" fmla="*/ 3481330 h 4010139"/>
              <a:gd name="connsiteX119" fmla="*/ 3117774 w 5717754"/>
              <a:gd name="connsiteY119" fmla="*/ 3371161 h 4010139"/>
              <a:gd name="connsiteX120" fmla="*/ 3139807 w 5717754"/>
              <a:gd name="connsiteY120" fmla="*/ 3205908 h 4010139"/>
              <a:gd name="connsiteX121" fmla="*/ 3150824 w 5717754"/>
              <a:gd name="connsiteY121" fmla="*/ 3073706 h 4010139"/>
              <a:gd name="connsiteX122" fmla="*/ 3161841 w 5717754"/>
              <a:gd name="connsiteY122" fmla="*/ 3007605 h 4010139"/>
              <a:gd name="connsiteX123" fmla="*/ 3172858 w 5717754"/>
              <a:gd name="connsiteY123" fmla="*/ 2467778 h 4010139"/>
              <a:gd name="connsiteX124" fmla="*/ 3194892 w 5717754"/>
              <a:gd name="connsiteY124" fmla="*/ 2280491 h 4010139"/>
              <a:gd name="connsiteX125" fmla="*/ 3205909 w 5717754"/>
              <a:gd name="connsiteY125" fmla="*/ 2082188 h 4010139"/>
              <a:gd name="connsiteX126" fmla="*/ 3216926 w 5717754"/>
              <a:gd name="connsiteY126" fmla="*/ 2016086 h 4010139"/>
              <a:gd name="connsiteX127" fmla="*/ 3227942 w 5717754"/>
              <a:gd name="connsiteY127" fmla="*/ 1927952 h 4010139"/>
              <a:gd name="connsiteX128" fmla="*/ 3249976 w 5717754"/>
              <a:gd name="connsiteY128" fmla="*/ 1663547 h 4010139"/>
              <a:gd name="connsiteX129" fmla="*/ 3238959 w 5717754"/>
              <a:gd name="connsiteY129" fmla="*/ 1090670 h 4010139"/>
              <a:gd name="connsiteX130" fmla="*/ 3227942 w 5717754"/>
              <a:gd name="connsiteY130" fmla="*/ 925417 h 4010139"/>
              <a:gd name="connsiteX131" fmla="*/ 3260993 w 5717754"/>
              <a:gd name="connsiteY131" fmla="*/ 605927 h 4010139"/>
              <a:gd name="connsiteX132" fmla="*/ 3305060 w 5717754"/>
              <a:gd name="connsiteY132" fmla="*/ 528809 h 4010139"/>
              <a:gd name="connsiteX133" fmla="*/ 3371162 w 5717754"/>
              <a:gd name="connsiteY133" fmla="*/ 506776 h 4010139"/>
              <a:gd name="connsiteX134" fmla="*/ 3404212 w 5717754"/>
              <a:gd name="connsiteY134" fmla="*/ 517793 h 4010139"/>
              <a:gd name="connsiteX135" fmla="*/ 3426246 w 5717754"/>
              <a:gd name="connsiteY135" fmla="*/ 583894 h 4010139"/>
              <a:gd name="connsiteX136" fmla="*/ 3437263 w 5717754"/>
              <a:gd name="connsiteY136" fmla="*/ 616944 h 4010139"/>
              <a:gd name="connsiteX137" fmla="*/ 3470314 w 5717754"/>
              <a:gd name="connsiteY137" fmla="*/ 716096 h 4010139"/>
              <a:gd name="connsiteX138" fmla="*/ 3481330 w 5717754"/>
              <a:gd name="connsiteY138" fmla="*/ 749147 h 4010139"/>
              <a:gd name="connsiteX139" fmla="*/ 3525398 w 5717754"/>
              <a:gd name="connsiteY139" fmla="*/ 815248 h 4010139"/>
              <a:gd name="connsiteX140" fmla="*/ 3580482 w 5717754"/>
              <a:gd name="connsiteY140" fmla="*/ 859315 h 4010139"/>
              <a:gd name="connsiteX141" fmla="*/ 3679634 w 5717754"/>
              <a:gd name="connsiteY141" fmla="*/ 914400 h 4010139"/>
              <a:gd name="connsiteX142" fmla="*/ 3933022 w 5717754"/>
              <a:gd name="connsiteY142" fmla="*/ 903383 h 4010139"/>
              <a:gd name="connsiteX143" fmla="*/ 3977089 w 5717754"/>
              <a:gd name="connsiteY143" fmla="*/ 881349 h 4010139"/>
              <a:gd name="connsiteX144" fmla="*/ 4010140 w 5717754"/>
              <a:gd name="connsiteY144" fmla="*/ 870332 h 4010139"/>
              <a:gd name="connsiteX145" fmla="*/ 4076241 w 5717754"/>
              <a:gd name="connsiteY145" fmla="*/ 804231 h 4010139"/>
              <a:gd name="connsiteX146" fmla="*/ 4098275 w 5717754"/>
              <a:gd name="connsiteY146" fmla="*/ 771180 h 4010139"/>
              <a:gd name="connsiteX147" fmla="*/ 4164376 w 5717754"/>
              <a:gd name="connsiteY147" fmla="*/ 705079 h 4010139"/>
              <a:gd name="connsiteX148" fmla="*/ 4197427 w 5717754"/>
              <a:gd name="connsiteY148" fmla="*/ 638978 h 4010139"/>
              <a:gd name="connsiteX149" fmla="*/ 4219460 w 5717754"/>
              <a:gd name="connsiteY149" fmla="*/ 594911 h 4010139"/>
              <a:gd name="connsiteX150" fmla="*/ 4252511 w 5717754"/>
              <a:gd name="connsiteY150" fmla="*/ 572877 h 4010139"/>
              <a:gd name="connsiteX151" fmla="*/ 4274545 w 5717754"/>
              <a:gd name="connsiteY151" fmla="*/ 539826 h 4010139"/>
              <a:gd name="connsiteX152" fmla="*/ 4307595 w 5717754"/>
              <a:gd name="connsiteY152" fmla="*/ 473725 h 4010139"/>
              <a:gd name="connsiteX153" fmla="*/ 4351663 w 5717754"/>
              <a:gd name="connsiteY153" fmla="*/ 440674 h 4010139"/>
              <a:gd name="connsiteX154" fmla="*/ 4428781 w 5717754"/>
              <a:gd name="connsiteY154" fmla="*/ 363556 h 4010139"/>
              <a:gd name="connsiteX155" fmla="*/ 4461832 w 5717754"/>
              <a:gd name="connsiteY155" fmla="*/ 330506 h 4010139"/>
              <a:gd name="connsiteX156" fmla="*/ 4505899 w 5717754"/>
              <a:gd name="connsiteY156" fmla="*/ 319489 h 4010139"/>
              <a:gd name="connsiteX157" fmla="*/ 4538950 w 5717754"/>
              <a:gd name="connsiteY157" fmla="*/ 308472 h 4010139"/>
              <a:gd name="connsiteX158" fmla="*/ 4572000 w 5717754"/>
              <a:gd name="connsiteY158" fmla="*/ 341523 h 4010139"/>
              <a:gd name="connsiteX159" fmla="*/ 4583017 w 5717754"/>
              <a:gd name="connsiteY159" fmla="*/ 407624 h 4010139"/>
              <a:gd name="connsiteX160" fmla="*/ 4594034 w 5717754"/>
              <a:gd name="connsiteY160" fmla="*/ 771180 h 4010139"/>
              <a:gd name="connsiteX161" fmla="*/ 4605051 w 5717754"/>
              <a:gd name="connsiteY161" fmla="*/ 804231 h 4010139"/>
              <a:gd name="connsiteX162" fmla="*/ 4638101 w 5717754"/>
              <a:gd name="connsiteY162" fmla="*/ 881349 h 4010139"/>
              <a:gd name="connsiteX163" fmla="*/ 4649118 w 5717754"/>
              <a:gd name="connsiteY163" fmla="*/ 914400 h 4010139"/>
              <a:gd name="connsiteX164" fmla="*/ 4693186 w 5717754"/>
              <a:gd name="connsiteY164" fmla="*/ 980501 h 4010139"/>
              <a:gd name="connsiteX165" fmla="*/ 4792338 w 5717754"/>
              <a:gd name="connsiteY165" fmla="*/ 1035585 h 4010139"/>
              <a:gd name="connsiteX166" fmla="*/ 4825388 w 5717754"/>
              <a:gd name="connsiteY166" fmla="*/ 1068636 h 4010139"/>
              <a:gd name="connsiteX167" fmla="*/ 4891489 w 5717754"/>
              <a:gd name="connsiteY167" fmla="*/ 1090670 h 4010139"/>
              <a:gd name="connsiteX168" fmla="*/ 5001658 w 5717754"/>
              <a:gd name="connsiteY168" fmla="*/ 1068636 h 4010139"/>
              <a:gd name="connsiteX169" fmla="*/ 5078776 w 5717754"/>
              <a:gd name="connsiteY169" fmla="*/ 1035585 h 4010139"/>
              <a:gd name="connsiteX170" fmla="*/ 5144877 w 5717754"/>
              <a:gd name="connsiteY170" fmla="*/ 1002535 h 4010139"/>
              <a:gd name="connsiteX171" fmla="*/ 5177928 w 5717754"/>
              <a:gd name="connsiteY171" fmla="*/ 980501 h 4010139"/>
              <a:gd name="connsiteX172" fmla="*/ 5255046 w 5717754"/>
              <a:gd name="connsiteY172" fmla="*/ 925417 h 4010139"/>
              <a:gd name="connsiteX173" fmla="*/ 5288097 w 5717754"/>
              <a:gd name="connsiteY173" fmla="*/ 914400 h 4010139"/>
              <a:gd name="connsiteX174" fmla="*/ 5321147 w 5717754"/>
              <a:gd name="connsiteY174" fmla="*/ 892366 h 4010139"/>
              <a:gd name="connsiteX175" fmla="*/ 5398265 w 5717754"/>
              <a:gd name="connsiteY175" fmla="*/ 870332 h 4010139"/>
              <a:gd name="connsiteX176" fmla="*/ 5431316 w 5717754"/>
              <a:gd name="connsiteY176" fmla="*/ 848299 h 4010139"/>
              <a:gd name="connsiteX177" fmla="*/ 5519451 w 5717754"/>
              <a:gd name="connsiteY177" fmla="*/ 826265 h 4010139"/>
              <a:gd name="connsiteX178" fmla="*/ 5651653 w 5717754"/>
              <a:gd name="connsiteY178" fmla="*/ 859315 h 4010139"/>
              <a:gd name="connsiteX179" fmla="*/ 5673687 w 5717754"/>
              <a:gd name="connsiteY179" fmla="*/ 925417 h 4010139"/>
              <a:gd name="connsiteX180" fmla="*/ 5684704 w 5717754"/>
              <a:gd name="connsiteY180" fmla="*/ 958467 h 4010139"/>
              <a:gd name="connsiteX181" fmla="*/ 5695721 w 5717754"/>
              <a:gd name="connsiteY181" fmla="*/ 1035585 h 4010139"/>
              <a:gd name="connsiteX182" fmla="*/ 5717754 w 5717754"/>
              <a:gd name="connsiteY182" fmla="*/ 1311007 h 4010139"/>
              <a:gd name="connsiteX183" fmla="*/ 5706738 w 5717754"/>
              <a:gd name="connsiteY183" fmla="*/ 1597446 h 4010139"/>
              <a:gd name="connsiteX184" fmla="*/ 5695721 w 5717754"/>
              <a:gd name="connsiteY184" fmla="*/ 1641513 h 4010139"/>
              <a:gd name="connsiteX185" fmla="*/ 5684704 w 5717754"/>
              <a:gd name="connsiteY185" fmla="*/ 1872867 h 4010139"/>
              <a:gd name="connsiteX186" fmla="*/ 5662670 w 5717754"/>
              <a:gd name="connsiteY186" fmla="*/ 1839817 h 4010139"/>
              <a:gd name="connsiteX187" fmla="*/ 5651653 w 5717754"/>
              <a:gd name="connsiteY187" fmla="*/ 1806766 h 4010139"/>
              <a:gd name="connsiteX188" fmla="*/ 5618603 w 5717754"/>
              <a:gd name="connsiteY188" fmla="*/ 1784732 h 4010139"/>
              <a:gd name="connsiteX189" fmla="*/ 5607586 w 5717754"/>
              <a:gd name="connsiteY189" fmla="*/ 1751682 h 4010139"/>
              <a:gd name="connsiteX190" fmla="*/ 5574535 w 5717754"/>
              <a:gd name="connsiteY190" fmla="*/ 1718631 h 4010139"/>
              <a:gd name="connsiteX191" fmla="*/ 5552501 w 5717754"/>
              <a:gd name="connsiteY191" fmla="*/ 1685580 h 4010139"/>
              <a:gd name="connsiteX192" fmla="*/ 5519451 w 5717754"/>
              <a:gd name="connsiteY192" fmla="*/ 1652530 h 4010139"/>
              <a:gd name="connsiteX193" fmla="*/ 5497417 w 5717754"/>
              <a:gd name="connsiteY193" fmla="*/ 1619479 h 4010139"/>
              <a:gd name="connsiteX194" fmla="*/ 5464367 w 5717754"/>
              <a:gd name="connsiteY194" fmla="*/ 1608462 h 4010139"/>
              <a:gd name="connsiteX195" fmla="*/ 5398265 w 5717754"/>
              <a:gd name="connsiteY195" fmla="*/ 1564395 h 4010139"/>
              <a:gd name="connsiteX196" fmla="*/ 5332164 w 5717754"/>
              <a:gd name="connsiteY196" fmla="*/ 1531344 h 4010139"/>
              <a:gd name="connsiteX197" fmla="*/ 5277080 w 5717754"/>
              <a:gd name="connsiteY197" fmla="*/ 1509311 h 401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5717754" h="4010139">
                <a:moveTo>
                  <a:pt x="638979" y="253388"/>
                </a:moveTo>
                <a:cubicBezTo>
                  <a:pt x="630894" y="212964"/>
                  <a:pt x="626202" y="163493"/>
                  <a:pt x="594911" y="132202"/>
                </a:cubicBezTo>
                <a:cubicBezTo>
                  <a:pt x="585548" y="122839"/>
                  <a:pt x="572877" y="117513"/>
                  <a:pt x="561860" y="110168"/>
                </a:cubicBezTo>
                <a:cubicBezTo>
                  <a:pt x="524718" y="54454"/>
                  <a:pt x="559990" y="92708"/>
                  <a:pt x="506776" y="66101"/>
                </a:cubicBezTo>
                <a:cubicBezTo>
                  <a:pt x="494933" y="60180"/>
                  <a:pt x="485825" y="49445"/>
                  <a:pt x="473726" y="44067"/>
                </a:cubicBezTo>
                <a:cubicBezTo>
                  <a:pt x="452502" y="34634"/>
                  <a:pt x="429658" y="29378"/>
                  <a:pt x="407624" y="22033"/>
                </a:cubicBezTo>
                <a:cubicBezTo>
                  <a:pt x="360217" y="6231"/>
                  <a:pt x="385830" y="13831"/>
                  <a:pt x="330506" y="0"/>
                </a:cubicBezTo>
                <a:cubicBezTo>
                  <a:pt x="279094" y="3672"/>
                  <a:pt x="227243" y="3371"/>
                  <a:pt x="176270" y="11017"/>
                </a:cubicBezTo>
                <a:cubicBezTo>
                  <a:pt x="153301" y="14462"/>
                  <a:pt x="110169" y="33050"/>
                  <a:pt x="110169" y="33050"/>
                </a:cubicBezTo>
                <a:cubicBezTo>
                  <a:pt x="88721" y="97393"/>
                  <a:pt x="115933" y="38303"/>
                  <a:pt x="66101" y="88135"/>
                </a:cubicBezTo>
                <a:cubicBezTo>
                  <a:pt x="44745" y="109491"/>
                  <a:pt x="42011" y="127356"/>
                  <a:pt x="33051" y="154236"/>
                </a:cubicBezTo>
                <a:cubicBezTo>
                  <a:pt x="36723" y="172597"/>
                  <a:pt x="32572" y="194539"/>
                  <a:pt x="44068" y="209320"/>
                </a:cubicBezTo>
                <a:cubicBezTo>
                  <a:pt x="60326" y="230223"/>
                  <a:pt x="110169" y="253388"/>
                  <a:pt x="110169" y="253388"/>
                </a:cubicBezTo>
                <a:cubicBezTo>
                  <a:pt x="154236" y="249716"/>
                  <a:pt x="198539" y="248215"/>
                  <a:pt x="242371" y="242371"/>
                </a:cubicBezTo>
                <a:cubicBezTo>
                  <a:pt x="253882" y="240836"/>
                  <a:pt x="264256" y="234544"/>
                  <a:pt x="275422" y="231354"/>
                </a:cubicBezTo>
                <a:cubicBezTo>
                  <a:pt x="289981" y="227194"/>
                  <a:pt x="304986" y="224688"/>
                  <a:pt x="319489" y="220337"/>
                </a:cubicBezTo>
                <a:cubicBezTo>
                  <a:pt x="341735" y="213663"/>
                  <a:pt x="363557" y="205648"/>
                  <a:pt x="385591" y="198303"/>
                </a:cubicBezTo>
                <a:lnTo>
                  <a:pt x="418641" y="187286"/>
                </a:lnTo>
                <a:cubicBezTo>
                  <a:pt x="429658" y="190958"/>
                  <a:pt x="443480" y="190091"/>
                  <a:pt x="451692" y="198303"/>
                </a:cubicBezTo>
                <a:cubicBezTo>
                  <a:pt x="459904" y="206515"/>
                  <a:pt x="457516" y="220967"/>
                  <a:pt x="462709" y="231354"/>
                </a:cubicBezTo>
                <a:cubicBezTo>
                  <a:pt x="468630" y="243197"/>
                  <a:pt x="478821" y="252562"/>
                  <a:pt x="484742" y="264405"/>
                </a:cubicBezTo>
                <a:cubicBezTo>
                  <a:pt x="496035" y="286991"/>
                  <a:pt x="502585" y="331585"/>
                  <a:pt x="506776" y="352539"/>
                </a:cubicBezTo>
                <a:cubicBezTo>
                  <a:pt x="497302" y="437805"/>
                  <a:pt x="517744" y="441937"/>
                  <a:pt x="462709" y="484742"/>
                </a:cubicBezTo>
                <a:cubicBezTo>
                  <a:pt x="441806" y="501000"/>
                  <a:pt x="421729" y="520435"/>
                  <a:pt x="396607" y="528809"/>
                </a:cubicBezTo>
                <a:lnTo>
                  <a:pt x="330506" y="550843"/>
                </a:lnTo>
                <a:cubicBezTo>
                  <a:pt x="293783" y="547171"/>
                  <a:pt x="256836" y="545301"/>
                  <a:pt x="220338" y="539826"/>
                </a:cubicBezTo>
                <a:cubicBezTo>
                  <a:pt x="183302" y="534271"/>
                  <a:pt x="110169" y="517793"/>
                  <a:pt x="110169" y="517793"/>
                </a:cubicBezTo>
                <a:cubicBezTo>
                  <a:pt x="91808" y="521465"/>
                  <a:pt x="73251" y="524268"/>
                  <a:pt x="55085" y="528809"/>
                </a:cubicBezTo>
                <a:cubicBezTo>
                  <a:pt x="43819" y="531625"/>
                  <a:pt x="28784" y="530376"/>
                  <a:pt x="22034" y="539826"/>
                </a:cubicBezTo>
                <a:cubicBezTo>
                  <a:pt x="8534" y="558725"/>
                  <a:pt x="0" y="605927"/>
                  <a:pt x="0" y="605927"/>
                </a:cubicBezTo>
                <a:cubicBezTo>
                  <a:pt x="95" y="606308"/>
                  <a:pt x="16766" y="677778"/>
                  <a:pt x="22034" y="683046"/>
                </a:cubicBezTo>
                <a:cubicBezTo>
                  <a:pt x="40759" y="701771"/>
                  <a:pt x="88135" y="727113"/>
                  <a:pt x="88135" y="727113"/>
                </a:cubicBezTo>
                <a:cubicBezTo>
                  <a:pt x="123052" y="779489"/>
                  <a:pt x="97607" y="755977"/>
                  <a:pt x="176270" y="782197"/>
                </a:cubicBezTo>
                <a:lnTo>
                  <a:pt x="209321" y="793214"/>
                </a:lnTo>
                <a:cubicBezTo>
                  <a:pt x="282767" y="789542"/>
                  <a:pt x="356355" y="788061"/>
                  <a:pt x="429658" y="782197"/>
                </a:cubicBezTo>
                <a:cubicBezTo>
                  <a:pt x="448323" y="780704"/>
                  <a:pt x="466677" y="776107"/>
                  <a:pt x="484742" y="771180"/>
                </a:cubicBezTo>
                <a:cubicBezTo>
                  <a:pt x="507149" y="765069"/>
                  <a:pt x="550844" y="749147"/>
                  <a:pt x="550844" y="749147"/>
                </a:cubicBezTo>
                <a:lnTo>
                  <a:pt x="649995" y="683046"/>
                </a:lnTo>
                <a:lnTo>
                  <a:pt x="683046" y="661012"/>
                </a:lnTo>
                <a:lnTo>
                  <a:pt x="716097" y="638978"/>
                </a:lnTo>
                <a:cubicBezTo>
                  <a:pt x="732746" y="572384"/>
                  <a:pt x="722328" y="609267"/>
                  <a:pt x="749147" y="528809"/>
                </a:cubicBezTo>
                <a:cubicBezTo>
                  <a:pt x="752819" y="517792"/>
                  <a:pt x="749147" y="499431"/>
                  <a:pt x="760164" y="495759"/>
                </a:cubicBezTo>
                <a:lnTo>
                  <a:pt x="826265" y="473725"/>
                </a:lnTo>
                <a:cubicBezTo>
                  <a:pt x="848299" y="477397"/>
                  <a:pt x="874067" y="471932"/>
                  <a:pt x="892367" y="484742"/>
                </a:cubicBezTo>
                <a:cubicBezTo>
                  <a:pt x="914061" y="499928"/>
                  <a:pt x="936434" y="550843"/>
                  <a:pt x="936434" y="550843"/>
                </a:cubicBezTo>
                <a:cubicBezTo>
                  <a:pt x="940106" y="561860"/>
                  <a:pt x="944261" y="572728"/>
                  <a:pt x="947451" y="583894"/>
                </a:cubicBezTo>
                <a:cubicBezTo>
                  <a:pt x="957564" y="619289"/>
                  <a:pt x="953668" y="634179"/>
                  <a:pt x="980501" y="661012"/>
                </a:cubicBezTo>
                <a:cubicBezTo>
                  <a:pt x="989864" y="670375"/>
                  <a:pt x="1002535" y="675701"/>
                  <a:pt x="1013552" y="683046"/>
                </a:cubicBezTo>
                <a:cubicBezTo>
                  <a:pt x="1029566" y="731088"/>
                  <a:pt x="1028521" y="747278"/>
                  <a:pt x="1057620" y="782197"/>
                </a:cubicBezTo>
                <a:cubicBezTo>
                  <a:pt x="1067594" y="794166"/>
                  <a:pt x="1077707" y="806606"/>
                  <a:pt x="1090670" y="815248"/>
                </a:cubicBezTo>
                <a:cubicBezTo>
                  <a:pt x="1100333" y="821690"/>
                  <a:pt x="1112555" y="823075"/>
                  <a:pt x="1123721" y="826265"/>
                </a:cubicBezTo>
                <a:cubicBezTo>
                  <a:pt x="1220555" y="853932"/>
                  <a:pt x="1121594" y="821884"/>
                  <a:pt x="1200839" y="848299"/>
                </a:cubicBezTo>
                <a:cubicBezTo>
                  <a:pt x="1252251" y="844627"/>
                  <a:pt x="1304163" y="845321"/>
                  <a:pt x="1355075" y="837282"/>
                </a:cubicBezTo>
                <a:cubicBezTo>
                  <a:pt x="1374609" y="834198"/>
                  <a:pt x="1391642" y="822192"/>
                  <a:pt x="1410159" y="815248"/>
                </a:cubicBezTo>
                <a:cubicBezTo>
                  <a:pt x="1421033" y="811170"/>
                  <a:pt x="1432193" y="807903"/>
                  <a:pt x="1443210" y="804231"/>
                </a:cubicBezTo>
                <a:cubicBezTo>
                  <a:pt x="1475705" y="782567"/>
                  <a:pt x="1482805" y="780954"/>
                  <a:pt x="1509311" y="749147"/>
                </a:cubicBezTo>
                <a:cubicBezTo>
                  <a:pt x="1517788" y="738975"/>
                  <a:pt x="1522548" y="725992"/>
                  <a:pt x="1531345" y="716096"/>
                </a:cubicBezTo>
                <a:cubicBezTo>
                  <a:pt x="1557179" y="687033"/>
                  <a:pt x="1621653" y="619890"/>
                  <a:pt x="1663547" y="605927"/>
                </a:cubicBezTo>
                <a:lnTo>
                  <a:pt x="1696598" y="594911"/>
                </a:lnTo>
                <a:cubicBezTo>
                  <a:pt x="1711287" y="583894"/>
                  <a:pt x="1724242" y="570072"/>
                  <a:pt x="1740665" y="561860"/>
                </a:cubicBezTo>
                <a:cubicBezTo>
                  <a:pt x="1761439" y="551473"/>
                  <a:pt x="1806767" y="539826"/>
                  <a:pt x="1806767" y="539826"/>
                </a:cubicBezTo>
                <a:cubicBezTo>
                  <a:pt x="1850834" y="543498"/>
                  <a:pt x="1895137" y="544999"/>
                  <a:pt x="1938969" y="550843"/>
                </a:cubicBezTo>
                <a:cubicBezTo>
                  <a:pt x="1950480" y="552378"/>
                  <a:pt x="1962853" y="554730"/>
                  <a:pt x="1972020" y="561860"/>
                </a:cubicBezTo>
                <a:cubicBezTo>
                  <a:pt x="1996616" y="580991"/>
                  <a:pt x="2038121" y="627961"/>
                  <a:pt x="2038121" y="627961"/>
                </a:cubicBezTo>
                <a:cubicBezTo>
                  <a:pt x="2045465" y="649995"/>
                  <a:pt x="2063035" y="671016"/>
                  <a:pt x="2060154" y="694062"/>
                </a:cubicBezTo>
                <a:cubicBezTo>
                  <a:pt x="2056482" y="723440"/>
                  <a:pt x="2054434" y="753068"/>
                  <a:pt x="2049138" y="782197"/>
                </a:cubicBezTo>
                <a:cubicBezTo>
                  <a:pt x="2045018" y="804857"/>
                  <a:pt x="2026216" y="841589"/>
                  <a:pt x="2016087" y="859315"/>
                </a:cubicBezTo>
                <a:cubicBezTo>
                  <a:pt x="2009518" y="870811"/>
                  <a:pt x="2003416" y="883003"/>
                  <a:pt x="1994053" y="892366"/>
                </a:cubicBezTo>
                <a:cubicBezTo>
                  <a:pt x="1981070" y="905350"/>
                  <a:pt x="1962969" y="912434"/>
                  <a:pt x="1949986" y="925417"/>
                </a:cubicBezTo>
                <a:cubicBezTo>
                  <a:pt x="1900155" y="975248"/>
                  <a:pt x="1959243" y="948037"/>
                  <a:pt x="1894901" y="969484"/>
                </a:cubicBezTo>
                <a:cubicBezTo>
                  <a:pt x="1883884" y="980501"/>
                  <a:pt x="1874149" y="992970"/>
                  <a:pt x="1861851" y="1002535"/>
                </a:cubicBezTo>
                <a:cubicBezTo>
                  <a:pt x="1840948" y="1018793"/>
                  <a:pt x="1795750" y="1046602"/>
                  <a:pt x="1795750" y="1046602"/>
                </a:cubicBezTo>
                <a:cubicBezTo>
                  <a:pt x="1768058" y="1129677"/>
                  <a:pt x="1805413" y="1027277"/>
                  <a:pt x="1762699" y="1112703"/>
                </a:cubicBezTo>
                <a:cubicBezTo>
                  <a:pt x="1754797" y="1128507"/>
                  <a:pt x="1744195" y="1175703"/>
                  <a:pt x="1740665" y="1189821"/>
                </a:cubicBezTo>
                <a:cubicBezTo>
                  <a:pt x="1744337" y="1244905"/>
                  <a:pt x="1743875" y="1300422"/>
                  <a:pt x="1751682" y="1355074"/>
                </a:cubicBezTo>
                <a:cubicBezTo>
                  <a:pt x="1754967" y="1378066"/>
                  <a:pt x="1766371" y="1399142"/>
                  <a:pt x="1773716" y="1421176"/>
                </a:cubicBezTo>
                <a:cubicBezTo>
                  <a:pt x="1810734" y="1532230"/>
                  <a:pt x="1754257" y="1359982"/>
                  <a:pt x="1795750" y="1498294"/>
                </a:cubicBezTo>
                <a:cubicBezTo>
                  <a:pt x="1795755" y="1498312"/>
                  <a:pt x="1823289" y="1580912"/>
                  <a:pt x="1828800" y="1597446"/>
                </a:cubicBezTo>
                <a:lnTo>
                  <a:pt x="1839817" y="1630496"/>
                </a:lnTo>
                <a:cubicBezTo>
                  <a:pt x="1843489" y="1652530"/>
                  <a:pt x="1846453" y="1674693"/>
                  <a:pt x="1850834" y="1696597"/>
                </a:cubicBezTo>
                <a:cubicBezTo>
                  <a:pt x="1857751" y="1731183"/>
                  <a:pt x="1862367" y="1742213"/>
                  <a:pt x="1872868" y="1773715"/>
                </a:cubicBezTo>
                <a:cubicBezTo>
                  <a:pt x="1876540" y="1810438"/>
                  <a:pt x="1878666" y="1847349"/>
                  <a:pt x="1883885" y="1883884"/>
                </a:cubicBezTo>
                <a:cubicBezTo>
                  <a:pt x="1886026" y="1898873"/>
                  <a:pt x="1893132" y="1912914"/>
                  <a:pt x="1894901" y="1927952"/>
                </a:cubicBezTo>
                <a:cubicBezTo>
                  <a:pt x="1909339" y="2050681"/>
                  <a:pt x="1900698" y="2067684"/>
                  <a:pt x="1916935" y="2181339"/>
                </a:cubicBezTo>
                <a:cubicBezTo>
                  <a:pt x="1919076" y="2196328"/>
                  <a:pt x="1924280" y="2210718"/>
                  <a:pt x="1927952" y="2225407"/>
                </a:cubicBezTo>
                <a:cubicBezTo>
                  <a:pt x="1931624" y="2258458"/>
                  <a:pt x="1938969" y="2291305"/>
                  <a:pt x="1938969" y="2324559"/>
                </a:cubicBezTo>
                <a:cubicBezTo>
                  <a:pt x="1938969" y="2481202"/>
                  <a:pt x="1944759" y="2746741"/>
                  <a:pt x="1916935" y="2941503"/>
                </a:cubicBezTo>
                <a:cubicBezTo>
                  <a:pt x="1914287" y="2960040"/>
                  <a:pt x="1908566" y="2978051"/>
                  <a:pt x="1905918" y="2996588"/>
                </a:cubicBezTo>
                <a:cubicBezTo>
                  <a:pt x="1901215" y="3029508"/>
                  <a:pt x="1900087" y="3062892"/>
                  <a:pt x="1894901" y="3095739"/>
                </a:cubicBezTo>
                <a:cubicBezTo>
                  <a:pt x="1889060" y="3132731"/>
                  <a:pt x="1877004" y="3168687"/>
                  <a:pt x="1872868" y="3205908"/>
                </a:cubicBezTo>
                <a:cubicBezTo>
                  <a:pt x="1860569" y="3316602"/>
                  <a:pt x="1872367" y="3273512"/>
                  <a:pt x="1850834" y="3338111"/>
                </a:cubicBezTo>
                <a:cubicBezTo>
                  <a:pt x="1854506" y="3418901"/>
                  <a:pt x="1853235" y="3500068"/>
                  <a:pt x="1861851" y="3580482"/>
                </a:cubicBezTo>
                <a:cubicBezTo>
                  <a:pt x="1864325" y="3603575"/>
                  <a:pt x="1876541" y="3624549"/>
                  <a:pt x="1883885" y="3646583"/>
                </a:cubicBezTo>
                <a:lnTo>
                  <a:pt x="1905918" y="3712684"/>
                </a:lnTo>
                <a:cubicBezTo>
                  <a:pt x="1913176" y="3734457"/>
                  <a:pt x="1919553" y="3763253"/>
                  <a:pt x="1938969" y="3778785"/>
                </a:cubicBezTo>
                <a:cubicBezTo>
                  <a:pt x="1948037" y="3786039"/>
                  <a:pt x="1961003" y="3786130"/>
                  <a:pt x="1972020" y="3789802"/>
                </a:cubicBezTo>
                <a:cubicBezTo>
                  <a:pt x="1983037" y="3797147"/>
                  <a:pt x="1995708" y="3802474"/>
                  <a:pt x="2005070" y="3811836"/>
                </a:cubicBezTo>
                <a:cubicBezTo>
                  <a:pt x="2014432" y="3821198"/>
                  <a:pt x="2016765" y="3836615"/>
                  <a:pt x="2027104" y="3844886"/>
                </a:cubicBezTo>
                <a:cubicBezTo>
                  <a:pt x="2036172" y="3852140"/>
                  <a:pt x="2050003" y="3850263"/>
                  <a:pt x="2060154" y="3855903"/>
                </a:cubicBezTo>
                <a:cubicBezTo>
                  <a:pt x="2083303" y="3868764"/>
                  <a:pt x="2100565" y="3893548"/>
                  <a:pt x="2126256" y="3899971"/>
                </a:cubicBezTo>
                <a:cubicBezTo>
                  <a:pt x="2186256" y="3914971"/>
                  <a:pt x="2156780" y="3904217"/>
                  <a:pt x="2214391" y="3933021"/>
                </a:cubicBezTo>
                <a:cubicBezTo>
                  <a:pt x="2225408" y="3944038"/>
                  <a:pt x="2233257" y="3959625"/>
                  <a:pt x="2247441" y="3966072"/>
                </a:cubicBezTo>
                <a:cubicBezTo>
                  <a:pt x="2275009" y="3978603"/>
                  <a:pt x="2306847" y="3978530"/>
                  <a:pt x="2335576" y="3988106"/>
                </a:cubicBezTo>
                <a:cubicBezTo>
                  <a:pt x="2400175" y="4009639"/>
                  <a:pt x="2357085" y="3997841"/>
                  <a:pt x="2467779" y="4010139"/>
                </a:cubicBezTo>
                <a:cubicBezTo>
                  <a:pt x="2533880" y="4006467"/>
                  <a:pt x="2600486" y="4008068"/>
                  <a:pt x="2666082" y="3999123"/>
                </a:cubicBezTo>
                <a:cubicBezTo>
                  <a:pt x="2682355" y="3996904"/>
                  <a:pt x="2695055" y="3983558"/>
                  <a:pt x="2710150" y="3977089"/>
                </a:cubicBezTo>
                <a:cubicBezTo>
                  <a:pt x="2720824" y="3972515"/>
                  <a:pt x="2732183" y="3969744"/>
                  <a:pt x="2743200" y="3966072"/>
                </a:cubicBezTo>
                <a:cubicBezTo>
                  <a:pt x="2754217" y="3955055"/>
                  <a:pt x="2763287" y="3941663"/>
                  <a:pt x="2776251" y="3933021"/>
                </a:cubicBezTo>
                <a:cubicBezTo>
                  <a:pt x="2785913" y="3926580"/>
                  <a:pt x="2800233" y="3929259"/>
                  <a:pt x="2809301" y="3922005"/>
                </a:cubicBezTo>
                <a:cubicBezTo>
                  <a:pt x="2819640" y="3913734"/>
                  <a:pt x="2821972" y="3898317"/>
                  <a:pt x="2831335" y="3888954"/>
                </a:cubicBezTo>
                <a:cubicBezTo>
                  <a:pt x="2840698" y="3879591"/>
                  <a:pt x="2853369" y="3874265"/>
                  <a:pt x="2864386" y="3866920"/>
                </a:cubicBezTo>
                <a:cubicBezTo>
                  <a:pt x="2879075" y="3844886"/>
                  <a:pt x="2896610" y="3824504"/>
                  <a:pt x="2908453" y="3800819"/>
                </a:cubicBezTo>
                <a:cubicBezTo>
                  <a:pt x="2915798" y="3786130"/>
                  <a:pt x="2920941" y="3770116"/>
                  <a:pt x="2930487" y="3756752"/>
                </a:cubicBezTo>
                <a:cubicBezTo>
                  <a:pt x="2939543" y="3744074"/>
                  <a:pt x="2953564" y="3735670"/>
                  <a:pt x="2963538" y="3723701"/>
                </a:cubicBezTo>
                <a:cubicBezTo>
                  <a:pt x="2972014" y="3713529"/>
                  <a:pt x="2978227" y="3701667"/>
                  <a:pt x="2985571" y="3690650"/>
                </a:cubicBezTo>
                <a:cubicBezTo>
                  <a:pt x="3005882" y="3609407"/>
                  <a:pt x="2984056" y="3683168"/>
                  <a:pt x="3018622" y="3602515"/>
                </a:cubicBezTo>
                <a:cubicBezTo>
                  <a:pt x="3045989" y="3538660"/>
                  <a:pt x="3009329" y="3599929"/>
                  <a:pt x="3051673" y="3536414"/>
                </a:cubicBezTo>
                <a:cubicBezTo>
                  <a:pt x="3055345" y="3525397"/>
                  <a:pt x="3055435" y="3512432"/>
                  <a:pt x="3062689" y="3503364"/>
                </a:cubicBezTo>
                <a:cubicBezTo>
                  <a:pt x="3070960" y="3493025"/>
                  <a:pt x="3090647" y="3493552"/>
                  <a:pt x="3095740" y="3481330"/>
                </a:cubicBezTo>
                <a:cubicBezTo>
                  <a:pt x="3110144" y="3446761"/>
                  <a:pt x="3114047" y="3408425"/>
                  <a:pt x="3117774" y="3371161"/>
                </a:cubicBezTo>
                <a:cubicBezTo>
                  <a:pt x="3130654" y="3242361"/>
                  <a:pt x="3121554" y="3297182"/>
                  <a:pt x="3139807" y="3205908"/>
                </a:cubicBezTo>
                <a:cubicBezTo>
                  <a:pt x="3143479" y="3161841"/>
                  <a:pt x="3145941" y="3117656"/>
                  <a:pt x="3150824" y="3073706"/>
                </a:cubicBezTo>
                <a:cubicBezTo>
                  <a:pt x="3153291" y="3051505"/>
                  <a:pt x="3161029" y="3029928"/>
                  <a:pt x="3161841" y="3007605"/>
                </a:cubicBezTo>
                <a:cubicBezTo>
                  <a:pt x="3168381" y="2827744"/>
                  <a:pt x="3166760" y="2647654"/>
                  <a:pt x="3172858" y="2467778"/>
                </a:cubicBezTo>
                <a:cubicBezTo>
                  <a:pt x="3174671" y="2414281"/>
                  <a:pt x="3186949" y="2336090"/>
                  <a:pt x="3194892" y="2280491"/>
                </a:cubicBezTo>
                <a:cubicBezTo>
                  <a:pt x="3198564" y="2214390"/>
                  <a:pt x="3200411" y="2148162"/>
                  <a:pt x="3205909" y="2082188"/>
                </a:cubicBezTo>
                <a:cubicBezTo>
                  <a:pt x="3207764" y="2059927"/>
                  <a:pt x="3213767" y="2038199"/>
                  <a:pt x="3216926" y="2016086"/>
                </a:cubicBezTo>
                <a:cubicBezTo>
                  <a:pt x="3221113" y="1986777"/>
                  <a:pt x="3225377" y="1957447"/>
                  <a:pt x="3227942" y="1927952"/>
                </a:cubicBezTo>
                <a:cubicBezTo>
                  <a:pt x="3259686" y="1562888"/>
                  <a:pt x="3221710" y="1917939"/>
                  <a:pt x="3249976" y="1663547"/>
                </a:cubicBezTo>
                <a:cubicBezTo>
                  <a:pt x="3246304" y="1472588"/>
                  <a:pt x="3244658" y="1281579"/>
                  <a:pt x="3238959" y="1090670"/>
                </a:cubicBezTo>
                <a:cubicBezTo>
                  <a:pt x="3237312" y="1035488"/>
                  <a:pt x="3227942" y="980624"/>
                  <a:pt x="3227942" y="925417"/>
                </a:cubicBezTo>
                <a:cubicBezTo>
                  <a:pt x="3227942" y="850403"/>
                  <a:pt x="3215528" y="696855"/>
                  <a:pt x="3260993" y="605927"/>
                </a:cubicBezTo>
                <a:cubicBezTo>
                  <a:pt x="3264365" y="599184"/>
                  <a:pt x="3293738" y="535885"/>
                  <a:pt x="3305060" y="528809"/>
                </a:cubicBezTo>
                <a:cubicBezTo>
                  <a:pt x="3324755" y="516499"/>
                  <a:pt x="3371162" y="506776"/>
                  <a:pt x="3371162" y="506776"/>
                </a:cubicBezTo>
                <a:cubicBezTo>
                  <a:pt x="3382179" y="510448"/>
                  <a:pt x="3397462" y="508343"/>
                  <a:pt x="3404212" y="517793"/>
                </a:cubicBezTo>
                <a:cubicBezTo>
                  <a:pt x="3417712" y="536692"/>
                  <a:pt x="3418901" y="561860"/>
                  <a:pt x="3426246" y="583894"/>
                </a:cubicBezTo>
                <a:lnTo>
                  <a:pt x="3437263" y="616944"/>
                </a:lnTo>
                <a:lnTo>
                  <a:pt x="3470314" y="716096"/>
                </a:lnTo>
                <a:cubicBezTo>
                  <a:pt x="3473986" y="727113"/>
                  <a:pt x="3474888" y="739485"/>
                  <a:pt x="3481330" y="749147"/>
                </a:cubicBezTo>
                <a:lnTo>
                  <a:pt x="3525398" y="815248"/>
                </a:lnTo>
                <a:cubicBezTo>
                  <a:pt x="3553874" y="857961"/>
                  <a:pt x="3534870" y="844112"/>
                  <a:pt x="3580482" y="859315"/>
                </a:cubicBezTo>
                <a:cubicBezTo>
                  <a:pt x="3656246" y="909825"/>
                  <a:pt x="3621461" y="895009"/>
                  <a:pt x="3679634" y="914400"/>
                </a:cubicBezTo>
                <a:cubicBezTo>
                  <a:pt x="3764097" y="910728"/>
                  <a:pt x="3848997" y="912719"/>
                  <a:pt x="3933022" y="903383"/>
                </a:cubicBezTo>
                <a:cubicBezTo>
                  <a:pt x="3949344" y="901569"/>
                  <a:pt x="3961994" y="887818"/>
                  <a:pt x="3977089" y="881349"/>
                </a:cubicBezTo>
                <a:cubicBezTo>
                  <a:pt x="3987763" y="876774"/>
                  <a:pt x="3999123" y="874004"/>
                  <a:pt x="4010140" y="870332"/>
                </a:cubicBezTo>
                <a:cubicBezTo>
                  <a:pt x="4032174" y="848298"/>
                  <a:pt x="4058956" y="830158"/>
                  <a:pt x="4076241" y="804231"/>
                </a:cubicBezTo>
                <a:cubicBezTo>
                  <a:pt x="4083586" y="793214"/>
                  <a:pt x="4089478" y="781076"/>
                  <a:pt x="4098275" y="771180"/>
                </a:cubicBezTo>
                <a:cubicBezTo>
                  <a:pt x="4118977" y="747890"/>
                  <a:pt x="4164376" y="705079"/>
                  <a:pt x="4164376" y="705079"/>
                </a:cubicBezTo>
                <a:cubicBezTo>
                  <a:pt x="4184576" y="644481"/>
                  <a:pt x="4163255" y="698779"/>
                  <a:pt x="4197427" y="638978"/>
                </a:cubicBezTo>
                <a:cubicBezTo>
                  <a:pt x="4205575" y="624719"/>
                  <a:pt x="4208946" y="607527"/>
                  <a:pt x="4219460" y="594911"/>
                </a:cubicBezTo>
                <a:cubicBezTo>
                  <a:pt x="4227937" y="584739"/>
                  <a:pt x="4241494" y="580222"/>
                  <a:pt x="4252511" y="572877"/>
                </a:cubicBezTo>
                <a:cubicBezTo>
                  <a:pt x="4259856" y="561860"/>
                  <a:pt x="4268623" y="551669"/>
                  <a:pt x="4274545" y="539826"/>
                </a:cubicBezTo>
                <a:cubicBezTo>
                  <a:pt x="4292465" y="503987"/>
                  <a:pt x="4276025" y="505296"/>
                  <a:pt x="4307595" y="473725"/>
                </a:cubicBezTo>
                <a:cubicBezTo>
                  <a:pt x="4320579" y="460741"/>
                  <a:pt x="4336974" y="451691"/>
                  <a:pt x="4351663" y="440674"/>
                </a:cubicBezTo>
                <a:cubicBezTo>
                  <a:pt x="4376591" y="365892"/>
                  <a:pt x="4340392" y="451943"/>
                  <a:pt x="4428781" y="363556"/>
                </a:cubicBezTo>
                <a:cubicBezTo>
                  <a:pt x="4439798" y="352539"/>
                  <a:pt x="4448305" y="338236"/>
                  <a:pt x="4461832" y="330506"/>
                </a:cubicBezTo>
                <a:cubicBezTo>
                  <a:pt x="4474978" y="322994"/>
                  <a:pt x="4491340" y="323649"/>
                  <a:pt x="4505899" y="319489"/>
                </a:cubicBezTo>
                <a:cubicBezTo>
                  <a:pt x="4517065" y="316299"/>
                  <a:pt x="4527933" y="312144"/>
                  <a:pt x="4538950" y="308472"/>
                </a:cubicBezTo>
                <a:cubicBezTo>
                  <a:pt x="4549967" y="319489"/>
                  <a:pt x="4565672" y="327286"/>
                  <a:pt x="4572000" y="341523"/>
                </a:cubicBezTo>
                <a:cubicBezTo>
                  <a:pt x="4581072" y="361935"/>
                  <a:pt x="4581873" y="385316"/>
                  <a:pt x="4583017" y="407624"/>
                </a:cubicBezTo>
                <a:cubicBezTo>
                  <a:pt x="4589226" y="528706"/>
                  <a:pt x="4587309" y="650126"/>
                  <a:pt x="4594034" y="771180"/>
                </a:cubicBezTo>
                <a:cubicBezTo>
                  <a:pt x="4594678" y="782775"/>
                  <a:pt x="4601861" y="793065"/>
                  <a:pt x="4605051" y="804231"/>
                </a:cubicBezTo>
                <a:cubicBezTo>
                  <a:pt x="4635623" y="911233"/>
                  <a:pt x="4593377" y="791901"/>
                  <a:pt x="4638101" y="881349"/>
                </a:cubicBezTo>
                <a:cubicBezTo>
                  <a:pt x="4643294" y="891736"/>
                  <a:pt x="4643478" y="904248"/>
                  <a:pt x="4649118" y="914400"/>
                </a:cubicBezTo>
                <a:cubicBezTo>
                  <a:pt x="4661979" y="937549"/>
                  <a:pt x="4671152" y="965812"/>
                  <a:pt x="4693186" y="980501"/>
                </a:cubicBezTo>
                <a:cubicBezTo>
                  <a:pt x="4768950" y="1031010"/>
                  <a:pt x="4734165" y="1016194"/>
                  <a:pt x="4792338" y="1035585"/>
                </a:cubicBezTo>
                <a:cubicBezTo>
                  <a:pt x="4803355" y="1046602"/>
                  <a:pt x="4811769" y="1061069"/>
                  <a:pt x="4825388" y="1068636"/>
                </a:cubicBezTo>
                <a:cubicBezTo>
                  <a:pt x="4845691" y="1079916"/>
                  <a:pt x="4891489" y="1090670"/>
                  <a:pt x="4891489" y="1090670"/>
                </a:cubicBezTo>
                <a:cubicBezTo>
                  <a:pt x="4919909" y="1086610"/>
                  <a:pt x="4970893" y="1084019"/>
                  <a:pt x="5001658" y="1068636"/>
                </a:cubicBezTo>
                <a:cubicBezTo>
                  <a:pt x="5077741" y="1030595"/>
                  <a:pt x="4987062" y="1058514"/>
                  <a:pt x="5078776" y="1035585"/>
                </a:cubicBezTo>
                <a:cubicBezTo>
                  <a:pt x="5173506" y="972435"/>
                  <a:pt x="5053645" y="1048152"/>
                  <a:pt x="5144877" y="1002535"/>
                </a:cubicBezTo>
                <a:cubicBezTo>
                  <a:pt x="5156720" y="996613"/>
                  <a:pt x="5167154" y="988197"/>
                  <a:pt x="5177928" y="980501"/>
                </a:cubicBezTo>
                <a:cubicBezTo>
                  <a:pt x="5189582" y="972176"/>
                  <a:pt x="5237729" y="934075"/>
                  <a:pt x="5255046" y="925417"/>
                </a:cubicBezTo>
                <a:cubicBezTo>
                  <a:pt x="5265433" y="920224"/>
                  <a:pt x="5277080" y="918072"/>
                  <a:pt x="5288097" y="914400"/>
                </a:cubicBezTo>
                <a:cubicBezTo>
                  <a:pt x="5299114" y="907055"/>
                  <a:pt x="5308977" y="897582"/>
                  <a:pt x="5321147" y="892366"/>
                </a:cubicBezTo>
                <a:cubicBezTo>
                  <a:pt x="5370582" y="871179"/>
                  <a:pt x="5355375" y="891777"/>
                  <a:pt x="5398265" y="870332"/>
                </a:cubicBezTo>
                <a:cubicBezTo>
                  <a:pt x="5410108" y="864411"/>
                  <a:pt x="5418873" y="852824"/>
                  <a:pt x="5431316" y="848299"/>
                </a:cubicBezTo>
                <a:cubicBezTo>
                  <a:pt x="5459775" y="837950"/>
                  <a:pt x="5519451" y="826265"/>
                  <a:pt x="5519451" y="826265"/>
                </a:cubicBezTo>
                <a:cubicBezTo>
                  <a:pt x="5536163" y="828122"/>
                  <a:pt x="5628997" y="823065"/>
                  <a:pt x="5651653" y="859315"/>
                </a:cubicBezTo>
                <a:cubicBezTo>
                  <a:pt x="5663963" y="879011"/>
                  <a:pt x="5666342" y="903383"/>
                  <a:pt x="5673687" y="925417"/>
                </a:cubicBezTo>
                <a:lnTo>
                  <a:pt x="5684704" y="958467"/>
                </a:lnTo>
                <a:cubicBezTo>
                  <a:pt x="5688376" y="984173"/>
                  <a:pt x="5693297" y="1009731"/>
                  <a:pt x="5695721" y="1035585"/>
                </a:cubicBezTo>
                <a:cubicBezTo>
                  <a:pt x="5704318" y="1127284"/>
                  <a:pt x="5717754" y="1311007"/>
                  <a:pt x="5717754" y="1311007"/>
                </a:cubicBezTo>
                <a:cubicBezTo>
                  <a:pt x="5714082" y="1406487"/>
                  <a:pt x="5713094" y="1502107"/>
                  <a:pt x="5706738" y="1597446"/>
                </a:cubicBezTo>
                <a:cubicBezTo>
                  <a:pt x="5705731" y="1612554"/>
                  <a:pt x="5696928" y="1626420"/>
                  <a:pt x="5695721" y="1641513"/>
                </a:cubicBezTo>
                <a:cubicBezTo>
                  <a:pt x="5689564" y="1718473"/>
                  <a:pt x="5688376" y="1795749"/>
                  <a:pt x="5684704" y="1872867"/>
                </a:cubicBezTo>
                <a:cubicBezTo>
                  <a:pt x="5677359" y="1861850"/>
                  <a:pt x="5668591" y="1851660"/>
                  <a:pt x="5662670" y="1839817"/>
                </a:cubicBezTo>
                <a:cubicBezTo>
                  <a:pt x="5657476" y="1829430"/>
                  <a:pt x="5658907" y="1815834"/>
                  <a:pt x="5651653" y="1806766"/>
                </a:cubicBezTo>
                <a:cubicBezTo>
                  <a:pt x="5643382" y="1796427"/>
                  <a:pt x="5629620" y="1792077"/>
                  <a:pt x="5618603" y="1784732"/>
                </a:cubicBezTo>
                <a:cubicBezTo>
                  <a:pt x="5614931" y="1773715"/>
                  <a:pt x="5614028" y="1761344"/>
                  <a:pt x="5607586" y="1751682"/>
                </a:cubicBezTo>
                <a:cubicBezTo>
                  <a:pt x="5598943" y="1738718"/>
                  <a:pt x="5584509" y="1730600"/>
                  <a:pt x="5574535" y="1718631"/>
                </a:cubicBezTo>
                <a:cubicBezTo>
                  <a:pt x="5566058" y="1708459"/>
                  <a:pt x="5560978" y="1695752"/>
                  <a:pt x="5552501" y="1685580"/>
                </a:cubicBezTo>
                <a:cubicBezTo>
                  <a:pt x="5542527" y="1673611"/>
                  <a:pt x="5529425" y="1664499"/>
                  <a:pt x="5519451" y="1652530"/>
                </a:cubicBezTo>
                <a:cubicBezTo>
                  <a:pt x="5510974" y="1642358"/>
                  <a:pt x="5507756" y="1627751"/>
                  <a:pt x="5497417" y="1619479"/>
                </a:cubicBezTo>
                <a:cubicBezTo>
                  <a:pt x="5488349" y="1612225"/>
                  <a:pt x="5474518" y="1614102"/>
                  <a:pt x="5464367" y="1608462"/>
                </a:cubicBezTo>
                <a:cubicBezTo>
                  <a:pt x="5441218" y="1595602"/>
                  <a:pt x="5420299" y="1579084"/>
                  <a:pt x="5398265" y="1564395"/>
                </a:cubicBezTo>
                <a:cubicBezTo>
                  <a:pt x="5303546" y="1501249"/>
                  <a:pt x="5423390" y="1576956"/>
                  <a:pt x="5332164" y="1531344"/>
                </a:cubicBezTo>
                <a:cubicBezTo>
                  <a:pt x="5279949" y="1505237"/>
                  <a:pt x="5319595" y="1509311"/>
                  <a:pt x="5277080" y="15093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Freeform 5"/>
          <p:cNvSpPr/>
          <p:nvPr/>
        </p:nvSpPr>
        <p:spPr>
          <a:xfrm>
            <a:off x="1366092" y="1024569"/>
            <a:ext cx="5343180" cy="3525397"/>
          </a:xfrm>
          <a:custGeom>
            <a:avLst/>
            <a:gdLst>
              <a:gd name="connsiteX0" fmla="*/ 0 w 5343180"/>
              <a:gd name="connsiteY0" fmla="*/ 165253 h 3525397"/>
              <a:gd name="connsiteX1" fmla="*/ 55084 w 5343180"/>
              <a:gd name="connsiteY1" fmla="*/ 176270 h 3525397"/>
              <a:gd name="connsiteX2" fmla="*/ 88135 w 5343180"/>
              <a:gd name="connsiteY2" fmla="*/ 187286 h 3525397"/>
              <a:gd name="connsiteX3" fmla="*/ 154236 w 5343180"/>
              <a:gd name="connsiteY3" fmla="*/ 176270 h 3525397"/>
              <a:gd name="connsiteX4" fmla="*/ 187286 w 5343180"/>
              <a:gd name="connsiteY4" fmla="*/ 154236 h 3525397"/>
              <a:gd name="connsiteX5" fmla="*/ 231354 w 5343180"/>
              <a:gd name="connsiteY5" fmla="*/ 88135 h 3525397"/>
              <a:gd name="connsiteX6" fmla="*/ 242371 w 5343180"/>
              <a:gd name="connsiteY6" fmla="*/ 55084 h 3525397"/>
              <a:gd name="connsiteX7" fmla="*/ 341522 w 5343180"/>
              <a:gd name="connsiteY7" fmla="*/ 0 h 3525397"/>
              <a:gd name="connsiteX8" fmla="*/ 374573 w 5343180"/>
              <a:gd name="connsiteY8" fmla="*/ 22033 h 3525397"/>
              <a:gd name="connsiteX9" fmla="*/ 418641 w 5343180"/>
              <a:gd name="connsiteY9" fmla="*/ 77118 h 3525397"/>
              <a:gd name="connsiteX10" fmla="*/ 440674 w 5343180"/>
              <a:gd name="connsiteY10" fmla="*/ 110168 h 3525397"/>
              <a:gd name="connsiteX11" fmla="*/ 462708 w 5343180"/>
              <a:gd name="connsiteY11" fmla="*/ 176270 h 3525397"/>
              <a:gd name="connsiteX12" fmla="*/ 484742 w 5343180"/>
              <a:gd name="connsiteY12" fmla="*/ 242371 h 3525397"/>
              <a:gd name="connsiteX13" fmla="*/ 517792 w 5343180"/>
              <a:gd name="connsiteY13" fmla="*/ 308472 h 3525397"/>
              <a:gd name="connsiteX14" fmla="*/ 616944 w 5343180"/>
              <a:gd name="connsiteY14" fmla="*/ 363556 h 3525397"/>
              <a:gd name="connsiteX15" fmla="*/ 793214 w 5343180"/>
              <a:gd name="connsiteY15" fmla="*/ 330506 h 3525397"/>
              <a:gd name="connsiteX16" fmla="*/ 892366 w 5343180"/>
              <a:gd name="connsiteY16" fmla="*/ 242371 h 3525397"/>
              <a:gd name="connsiteX17" fmla="*/ 914400 w 5343180"/>
              <a:gd name="connsiteY17" fmla="*/ 209320 h 3525397"/>
              <a:gd name="connsiteX18" fmla="*/ 980501 w 5343180"/>
              <a:gd name="connsiteY18" fmla="*/ 187286 h 3525397"/>
              <a:gd name="connsiteX19" fmla="*/ 1046602 w 5343180"/>
              <a:gd name="connsiteY19" fmla="*/ 154236 h 3525397"/>
              <a:gd name="connsiteX20" fmla="*/ 1079653 w 5343180"/>
              <a:gd name="connsiteY20" fmla="*/ 132202 h 3525397"/>
              <a:gd name="connsiteX21" fmla="*/ 1156771 w 5343180"/>
              <a:gd name="connsiteY21" fmla="*/ 110168 h 3525397"/>
              <a:gd name="connsiteX22" fmla="*/ 1388125 w 5343180"/>
              <a:gd name="connsiteY22" fmla="*/ 121185 h 3525397"/>
              <a:gd name="connsiteX23" fmla="*/ 1454226 w 5343180"/>
              <a:gd name="connsiteY23" fmla="*/ 143219 h 3525397"/>
              <a:gd name="connsiteX24" fmla="*/ 1487277 w 5343180"/>
              <a:gd name="connsiteY24" fmla="*/ 154236 h 3525397"/>
              <a:gd name="connsiteX25" fmla="*/ 1553378 w 5343180"/>
              <a:gd name="connsiteY25" fmla="*/ 198303 h 3525397"/>
              <a:gd name="connsiteX26" fmla="*/ 1597445 w 5343180"/>
              <a:gd name="connsiteY26" fmla="*/ 264404 h 3525397"/>
              <a:gd name="connsiteX27" fmla="*/ 1608462 w 5343180"/>
              <a:gd name="connsiteY27" fmla="*/ 297455 h 3525397"/>
              <a:gd name="connsiteX28" fmla="*/ 1630496 w 5343180"/>
              <a:gd name="connsiteY28" fmla="*/ 330506 h 3525397"/>
              <a:gd name="connsiteX29" fmla="*/ 1663547 w 5343180"/>
              <a:gd name="connsiteY29" fmla="*/ 429658 h 3525397"/>
              <a:gd name="connsiteX30" fmla="*/ 1674563 w 5343180"/>
              <a:gd name="connsiteY30" fmla="*/ 462708 h 3525397"/>
              <a:gd name="connsiteX31" fmla="*/ 1674563 w 5343180"/>
              <a:gd name="connsiteY31" fmla="*/ 826265 h 3525397"/>
              <a:gd name="connsiteX32" fmla="*/ 1652530 w 5343180"/>
              <a:gd name="connsiteY32" fmla="*/ 892366 h 3525397"/>
              <a:gd name="connsiteX33" fmla="*/ 1619479 w 5343180"/>
              <a:gd name="connsiteY33" fmla="*/ 958467 h 3525397"/>
              <a:gd name="connsiteX34" fmla="*/ 1586428 w 5343180"/>
              <a:gd name="connsiteY34" fmla="*/ 991518 h 3525397"/>
              <a:gd name="connsiteX35" fmla="*/ 1542361 w 5343180"/>
              <a:gd name="connsiteY35" fmla="*/ 1057619 h 3525397"/>
              <a:gd name="connsiteX36" fmla="*/ 1509310 w 5343180"/>
              <a:gd name="connsiteY36" fmla="*/ 1090670 h 3525397"/>
              <a:gd name="connsiteX37" fmla="*/ 1465243 w 5343180"/>
              <a:gd name="connsiteY37" fmla="*/ 1156771 h 3525397"/>
              <a:gd name="connsiteX38" fmla="*/ 1443209 w 5343180"/>
              <a:gd name="connsiteY38" fmla="*/ 1189821 h 3525397"/>
              <a:gd name="connsiteX39" fmla="*/ 1410159 w 5343180"/>
              <a:gd name="connsiteY39" fmla="*/ 1311007 h 3525397"/>
              <a:gd name="connsiteX40" fmla="*/ 1432192 w 5343180"/>
              <a:gd name="connsiteY40" fmla="*/ 1564395 h 3525397"/>
              <a:gd name="connsiteX41" fmla="*/ 1454226 w 5343180"/>
              <a:gd name="connsiteY41" fmla="*/ 1630496 h 3525397"/>
              <a:gd name="connsiteX42" fmla="*/ 1465243 w 5343180"/>
              <a:gd name="connsiteY42" fmla="*/ 1685580 h 3525397"/>
              <a:gd name="connsiteX43" fmla="*/ 1498294 w 5343180"/>
              <a:gd name="connsiteY43" fmla="*/ 1784732 h 3525397"/>
              <a:gd name="connsiteX44" fmla="*/ 1509310 w 5343180"/>
              <a:gd name="connsiteY44" fmla="*/ 1817783 h 3525397"/>
              <a:gd name="connsiteX45" fmla="*/ 1520327 w 5343180"/>
              <a:gd name="connsiteY45" fmla="*/ 1861850 h 3525397"/>
              <a:gd name="connsiteX46" fmla="*/ 1531344 w 5343180"/>
              <a:gd name="connsiteY46" fmla="*/ 1949985 h 3525397"/>
              <a:gd name="connsiteX47" fmla="*/ 1542361 w 5343180"/>
              <a:gd name="connsiteY47" fmla="*/ 1983036 h 3525397"/>
              <a:gd name="connsiteX48" fmla="*/ 1564395 w 5343180"/>
              <a:gd name="connsiteY48" fmla="*/ 2236424 h 3525397"/>
              <a:gd name="connsiteX49" fmla="*/ 1575412 w 5343180"/>
              <a:gd name="connsiteY49" fmla="*/ 2313542 h 3525397"/>
              <a:gd name="connsiteX50" fmla="*/ 1564395 w 5343180"/>
              <a:gd name="connsiteY50" fmla="*/ 2897436 h 3525397"/>
              <a:gd name="connsiteX51" fmla="*/ 1542361 w 5343180"/>
              <a:gd name="connsiteY51" fmla="*/ 2963537 h 3525397"/>
              <a:gd name="connsiteX52" fmla="*/ 1531344 w 5343180"/>
              <a:gd name="connsiteY52" fmla="*/ 3260992 h 3525397"/>
              <a:gd name="connsiteX53" fmla="*/ 1553378 w 5343180"/>
              <a:gd name="connsiteY53" fmla="*/ 3327094 h 3525397"/>
              <a:gd name="connsiteX54" fmla="*/ 1608462 w 5343180"/>
              <a:gd name="connsiteY54" fmla="*/ 3426245 h 3525397"/>
              <a:gd name="connsiteX55" fmla="*/ 1641513 w 5343180"/>
              <a:gd name="connsiteY55" fmla="*/ 3448279 h 3525397"/>
              <a:gd name="connsiteX56" fmla="*/ 1663547 w 5343180"/>
              <a:gd name="connsiteY56" fmla="*/ 3481330 h 3525397"/>
              <a:gd name="connsiteX57" fmla="*/ 1696597 w 5343180"/>
              <a:gd name="connsiteY57" fmla="*/ 3492347 h 3525397"/>
              <a:gd name="connsiteX58" fmla="*/ 1762698 w 5343180"/>
              <a:gd name="connsiteY58" fmla="*/ 3525397 h 3525397"/>
              <a:gd name="connsiteX59" fmla="*/ 2005069 w 5343180"/>
              <a:gd name="connsiteY59" fmla="*/ 3514380 h 3525397"/>
              <a:gd name="connsiteX60" fmla="*/ 2027103 w 5343180"/>
              <a:gd name="connsiteY60" fmla="*/ 3481330 h 3525397"/>
              <a:gd name="connsiteX61" fmla="*/ 2060154 w 5343180"/>
              <a:gd name="connsiteY61" fmla="*/ 3459296 h 3525397"/>
              <a:gd name="connsiteX62" fmla="*/ 2071171 w 5343180"/>
              <a:gd name="connsiteY62" fmla="*/ 3426245 h 3525397"/>
              <a:gd name="connsiteX63" fmla="*/ 2115238 w 5343180"/>
              <a:gd name="connsiteY63" fmla="*/ 3360144 h 3525397"/>
              <a:gd name="connsiteX64" fmla="*/ 2126255 w 5343180"/>
              <a:gd name="connsiteY64" fmla="*/ 3327094 h 3525397"/>
              <a:gd name="connsiteX65" fmla="*/ 2148289 w 5343180"/>
              <a:gd name="connsiteY65" fmla="*/ 3294043 h 3525397"/>
              <a:gd name="connsiteX66" fmla="*/ 2170322 w 5343180"/>
              <a:gd name="connsiteY66" fmla="*/ 3227942 h 3525397"/>
              <a:gd name="connsiteX67" fmla="*/ 2181339 w 5343180"/>
              <a:gd name="connsiteY67" fmla="*/ 3183874 h 3525397"/>
              <a:gd name="connsiteX68" fmla="*/ 2203373 w 5343180"/>
              <a:gd name="connsiteY68" fmla="*/ 3150824 h 3525397"/>
              <a:gd name="connsiteX69" fmla="*/ 2236424 w 5343180"/>
              <a:gd name="connsiteY69" fmla="*/ 3029638 h 3525397"/>
              <a:gd name="connsiteX70" fmla="*/ 2258457 w 5343180"/>
              <a:gd name="connsiteY70" fmla="*/ 2655065 h 3525397"/>
              <a:gd name="connsiteX71" fmla="*/ 2269474 w 5343180"/>
              <a:gd name="connsiteY71" fmla="*/ 2203373 h 3525397"/>
              <a:gd name="connsiteX72" fmla="*/ 2280491 w 5343180"/>
              <a:gd name="connsiteY72" fmla="*/ 1806766 h 3525397"/>
              <a:gd name="connsiteX73" fmla="*/ 2302525 w 5343180"/>
              <a:gd name="connsiteY73" fmla="*/ 1586429 h 3525397"/>
              <a:gd name="connsiteX74" fmla="*/ 2313542 w 5343180"/>
              <a:gd name="connsiteY74" fmla="*/ 1344058 h 3525397"/>
              <a:gd name="connsiteX75" fmla="*/ 2335575 w 5343180"/>
              <a:gd name="connsiteY75" fmla="*/ 1211855 h 3525397"/>
              <a:gd name="connsiteX76" fmla="*/ 2346592 w 5343180"/>
              <a:gd name="connsiteY76" fmla="*/ 1079653 h 3525397"/>
              <a:gd name="connsiteX77" fmla="*/ 2357609 w 5343180"/>
              <a:gd name="connsiteY77" fmla="*/ 991518 h 3525397"/>
              <a:gd name="connsiteX78" fmla="*/ 2390660 w 5343180"/>
              <a:gd name="connsiteY78" fmla="*/ 694062 h 3525397"/>
              <a:gd name="connsiteX79" fmla="*/ 2401677 w 5343180"/>
              <a:gd name="connsiteY79" fmla="*/ 583894 h 3525397"/>
              <a:gd name="connsiteX80" fmla="*/ 2412694 w 5343180"/>
              <a:gd name="connsiteY80" fmla="*/ 330506 h 3525397"/>
              <a:gd name="connsiteX81" fmla="*/ 2445744 w 5343180"/>
              <a:gd name="connsiteY81" fmla="*/ 220337 h 3525397"/>
              <a:gd name="connsiteX82" fmla="*/ 2467778 w 5343180"/>
              <a:gd name="connsiteY82" fmla="*/ 154236 h 3525397"/>
              <a:gd name="connsiteX83" fmla="*/ 2500828 w 5343180"/>
              <a:gd name="connsiteY83" fmla="*/ 121185 h 3525397"/>
              <a:gd name="connsiteX84" fmla="*/ 2555913 w 5343180"/>
              <a:gd name="connsiteY84" fmla="*/ 66101 h 3525397"/>
              <a:gd name="connsiteX85" fmla="*/ 2677098 w 5343180"/>
              <a:gd name="connsiteY85" fmla="*/ 77118 h 3525397"/>
              <a:gd name="connsiteX86" fmla="*/ 2743200 w 5343180"/>
              <a:gd name="connsiteY86" fmla="*/ 99151 h 3525397"/>
              <a:gd name="connsiteX87" fmla="*/ 2787267 w 5343180"/>
              <a:gd name="connsiteY87" fmla="*/ 132202 h 3525397"/>
              <a:gd name="connsiteX88" fmla="*/ 2820318 w 5343180"/>
              <a:gd name="connsiteY88" fmla="*/ 154236 h 3525397"/>
              <a:gd name="connsiteX89" fmla="*/ 2886419 w 5343180"/>
              <a:gd name="connsiteY89" fmla="*/ 209320 h 3525397"/>
              <a:gd name="connsiteX90" fmla="*/ 2930486 w 5343180"/>
              <a:gd name="connsiteY90" fmla="*/ 275421 h 3525397"/>
              <a:gd name="connsiteX91" fmla="*/ 2941503 w 5343180"/>
              <a:gd name="connsiteY91" fmla="*/ 308472 h 3525397"/>
              <a:gd name="connsiteX92" fmla="*/ 2963537 w 5343180"/>
              <a:gd name="connsiteY92" fmla="*/ 341523 h 3525397"/>
              <a:gd name="connsiteX93" fmla="*/ 2974554 w 5343180"/>
              <a:gd name="connsiteY93" fmla="*/ 374573 h 3525397"/>
              <a:gd name="connsiteX94" fmla="*/ 3018621 w 5343180"/>
              <a:gd name="connsiteY94" fmla="*/ 440674 h 3525397"/>
              <a:gd name="connsiteX95" fmla="*/ 3040655 w 5343180"/>
              <a:gd name="connsiteY95" fmla="*/ 473725 h 3525397"/>
              <a:gd name="connsiteX96" fmla="*/ 3062689 w 5343180"/>
              <a:gd name="connsiteY96" fmla="*/ 506776 h 3525397"/>
              <a:gd name="connsiteX97" fmla="*/ 3095739 w 5343180"/>
              <a:gd name="connsiteY97" fmla="*/ 517792 h 3525397"/>
              <a:gd name="connsiteX98" fmla="*/ 3128790 w 5343180"/>
              <a:gd name="connsiteY98" fmla="*/ 539826 h 3525397"/>
              <a:gd name="connsiteX99" fmla="*/ 3194891 w 5343180"/>
              <a:gd name="connsiteY99" fmla="*/ 561860 h 3525397"/>
              <a:gd name="connsiteX100" fmla="*/ 3349127 w 5343180"/>
              <a:gd name="connsiteY100" fmla="*/ 539826 h 3525397"/>
              <a:gd name="connsiteX101" fmla="*/ 3382178 w 5343180"/>
              <a:gd name="connsiteY101" fmla="*/ 517792 h 3525397"/>
              <a:gd name="connsiteX102" fmla="*/ 3448279 w 5343180"/>
              <a:gd name="connsiteY102" fmla="*/ 451691 h 3525397"/>
              <a:gd name="connsiteX103" fmla="*/ 3492347 w 5343180"/>
              <a:gd name="connsiteY103" fmla="*/ 385590 h 3525397"/>
              <a:gd name="connsiteX104" fmla="*/ 3503363 w 5343180"/>
              <a:gd name="connsiteY104" fmla="*/ 352539 h 3525397"/>
              <a:gd name="connsiteX105" fmla="*/ 3558448 w 5343180"/>
              <a:gd name="connsiteY105" fmla="*/ 275421 h 3525397"/>
              <a:gd name="connsiteX106" fmla="*/ 3602515 w 5343180"/>
              <a:gd name="connsiteY106" fmla="*/ 209320 h 3525397"/>
              <a:gd name="connsiteX107" fmla="*/ 3624549 w 5343180"/>
              <a:gd name="connsiteY107" fmla="*/ 176270 h 3525397"/>
              <a:gd name="connsiteX108" fmla="*/ 3657600 w 5343180"/>
              <a:gd name="connsiteY108" fmla="*/ 154236 h 3525397"/>
              <a:gd name="connsiteX109" fmla="*/ 3679633 w 5343180"/>
              <a:gd name="connsiteY109" fmla="*/ 121185 h 3525397"/>
              <a:gd name="connsiteX110" fmla="*/ 3712684 w 5343180"/>
              <a:gd name="connsiteY110" fmla="*/ 110168 h 3525397"/>
              <a:gd name="connsiteX111" fmla="*/ 3745735 w 5343180"/>
              <a:gd name="connsiteY111" fmla="*/ 88135 h 3525397"/>
              <a:gd name="connsiteX112" fmla="*/ 3822853 w 5343180"/>
              <a:gd name="connsiteY112" fmla="*/ 66101 h 3525397"/>
              <a:gd name="connsiteX113" fmla="*/ 3855903 w 5343180"/>
              <a:gd name="connsiteY113" fmla="*/ 55084 h 3525397"/>
              <a:gd name="connsiteX114" fmla="*/ 4010139 w 5343180"/>
              <a:gd name="connsiteY114" fmla="*/ 66101 h 3525397"/>
              <a:gd name="connsiteX115" fmla="*/ 4076241 w 5343180"/>
              <a:gd name="connsiteY115" fmla="*/ 99151 h 3525397"/>
              <a:gd name="connsiteX116" fmla="*/ 4109291 w 5343180"/>
              <a:gd name="connsiteY116" fmla="*/ 132202 h 3525397"/>
              <a:gd name="connsiteX117" fmla="*/ 4142342 w 5343180"/>
              <a:gd name="connsiteY117" fmla="*/ 154236 h 3525397"/>
              <a:gd name="connsiteX118" fmla="*/ 4186409 w 5343180"/>
              <a:gd name="connsiteY118" fmla="*/ 220337 h 3525397"/>
              <a:gd name="connsiteX119" fmla="*/ 4208443 w 5343180"/>
              <a:gd name="connsiteY119" fmla="*/ 286438 h 3525397"/>
              <a:gd name="connsiteX120" fmla="*/ 4219460 w 5343180"/>
              <a:gd name="connsiteY120" fmla="*/ 473725 h 3525397"/>
              <a:gd name="connsiteX121" fmla="*/ 4252510 w 5343180"/>
              <a:gd name="connsiteY121" fmla="*/ 638978 h 3525397"/>
              <a:gd name="connsiteX122" fmla="*/ 4318612 w 5343180"/>
              <a:gd name="connsiteY122" fmla="*/ 672029 h 3525397"/>
              <a:gd name="connsiteX123" fmla="*/ 4483865 w 5343180"/>
              <a:gd name="connsiteY123" fmla="*/ 661012 h 3525397"/>
              <a:gd name="connsiteX124" fmla="*/ 4549966 w 5343180"/>
              <a:gd name="connsiteY124" fmla="*/ 638978 h 3525397"/>
              <a:gd name="connsiteX125" fmla="*/ 4649118 w 5343180"/>
              <a:gd name="connsiteY125" fmla="*/ 583894 h 3525397"/>
              <a:gd name="connsiteX126" fmla="*/ 4748269 w 5343180"/>
              <a:gd name="connsiteY126" fmla="*/ 528809 h 3525397"/>
              <a:gd name="connsiteX127" fmla="*/ 4814371 w 5343180"/>
              <a:gd name="connsiteY127" fmla="*/ 495759 h 3525397"/>
              <a:gd name="connsiteX128" fmla="*/ 4847421 w 5343180"/>
              <a:gd name="connsiteY128" fmla="*/ 473725 h 3525397"/>
              <a:gd name="connsiteX129" fmla="*/ 4990641 w 5343180"/>
              <a:gd name="connsiteY129" fmla="*/ 440674 h 3525397"/>
              <a:gd name="connsiteX130" fmla="*/ 5155894 w 5343180"/>
              <a:gd name="connsiteY130" fmla="*/ 451691 h 3525397"/>
              <a:gd name="connsiteX131" fmla="*/ 5244028 w 5343180"/>
              <a:gd name="connsiteY131" fmla="*/ 539826 h 3525397"/>
              <a:gd name="connsiteX132" fmla="*/ 5255045 w 5343180"/>
              <a:gd name="connsiteY132" fmla="*/ 572877 h 3525397"/>
              <a:gd name="connsiteX133" fmla="*/ 5277079 w 5343180"/>
              <a:gd name="connsiteY133" fmla="*/ 605927 h 3525397"/>
              <a:gd name="connsiteX134" fmla="*/ 5310130 w 5343180"/>
              <a:gd name="connsiteY134" fmla="*/ 716096 h 3525397"/>
              <a:gd name="connsiteX135" fmla="*/ 5321147 w 5343180"/>
              <a:gd name="connsiteY135" fmla="*/ 793214 h 3525397"/>
              <a:gd name="connsiteX136" fmla="*/ 5332163 w 5343180"/>
              <a:gd name="connsiteY136" fmla="*/ 826265 h 3525397"/>
              <a:gd name="connsiteX137" fmla="*/ 5343180 w 5343180"/>
              <a:gd name="connsiteY137" fmla="*/ 892366 h 3525397"/>
              <a:gd name="connsiteX138" fmla="*/ 5332163 w 5343180"/>
              <a:gd name="connsiteY138" fmla="*/ 1443209 h 3525397"/>
              <a:gd name="connsiteX139" fmla="*/ 5321147 w 5343180"/>
              <a:gd name="connsiteY139" fmla="*/ 1509311 h 3525397"/>
              <a:gd name="connsiteX140" fmla="*/ 5310130 w 5343180"/>
              <a:gd name="connsiteY140" fmla="*/ 1608462 h 3525397"/>
              <a:gd name="connsiteX141" fmla="*/ 5288096 w 5343180"/>
              <a:gd name="connsiteY141" fmla="*/ 1817783 h 3525397"/>
              <a:gd name="connsiteX142" fmla="*/ 5277079 w 5343180"/>
              <a:gd name="connsiteY142" fmla="*/ 2192356 h 352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343180" h="3525397">
                <a:moveTo>
                  <a:pt x="0" y="165253"/>
                </a:moveTo>
                <a:cubicBezTo>
                  <a:pt x="18361" y="168925"/>
                  <a:pt x="36918" y="171729"/>
                  <a:pt x="55084" y="176270"/>
                </a:cubicBezTo>
                <a:cubicBezTo>
                  <a:pt x="66350" y="179086"/>
                  <a:pt x="76522" y="187286"/>
                  <a:pt x="88135" y="187286"/>
                </a:cubicBezTo>
                <a:cubicBezTo>
                  <a:pt x="110473" y="187286"/>
                  <a:pt x="132202" y="179942"/>
                  <a:pt x="154236" y="176270"/>
                </a:cubicBezTo>
                <a:cubicBezTo>
                  <a:pt x="165253" y="168925"/>
                  <a:pt x="178567" y="164201"/>
                  <a:pt x="187286" y="154236"/>
                </a:cubicBezTo>
                <a:cubicBezTo>
                  <a:pt x="204724" y="134307"/>
                  <a:pt x="231354" y="88135"/>
                  <a:pt x="231354" y="88135"/>
                </a:cubicBezTo>
                <a:cubicBezTo>
                  <a:pt x="235026" y="77118"/>
                  <a:pt x="234159" y="63296"/>
                  <a:pt x="242371" y="55084"/>
                </a:cubicBezTo>
                <a:cubicBezTo>
                  <a:pt x="280252" y="17203"/>
                  <a:pt x="299962" y="13854"/>
                  <a:pt x="341522" y="0"/>
                </a:cubicBezTo>
                <a:cubicBezTo>
                  <a:pt x="352539" y="7344"/>
                  <a:pt x="366302" y="11694"/>
                  <a:pt x="374573" y="22033"/>
                </a:cubicBezTo>
                <a:cubicBezTo>
                  <a:pt x="435392" y="98055"/>
                  <a:pt x="323919" y="13970"/>
                  <a:pt x="418641" y="77118"/>
                </a:cubicBezTo>
                <a:cubicBezTo>
                  <a:pt x="425985" y="88135"/>
                  <a:pt x="435297" y="98069"/>
                  <a:pt x="440674" y="110168"/>
                </a:cubicBezTo>
                <a:cubicBezTo>
                  <a:pt x="450107" y="131392"/>
                  <a:pt x="455363" y="154236"/>
                  <a:pt x="462708" y="176270"/>
                </a:cubicBezTo>
                <a:lnTo>
                  <a:pt x="484742" y="242371"/>
                </a:lnTo>
                <a:cubicBezTo>
                  <a:pt x="492600" y="265944"/>
                  <a:pt x="497694" y="290886"/>
                  <a:pt x="517792" y="308472"/>
                </a:cubicBezTo>
                <a:cubicBezTo>
                  <a:pt x="564414" y="349266"/>
                  <a:pt x="571551" y="348425"/>
                  <a:pt x="616944" y="363556"/>
                </a:cubicBezTo>
                <a:cubicBezTo>
                  <a:pt x="655707" y="359680"/>
                  <a:pt x="751581" y="358261"/>
                  <a:pt x="793214" y="330506"/>
                </a:cubicBezTo>
                <a:cubicBezTo>
                  <a:pt x="832952" y="304014"/>
                  <a:pt x="862181" y="287649"/>
                  <a:pt x="892366" y="242371"/>
                </a:cubicBezTo>
                <a:cubicBezTo>
                  <a:pt x="899711" y="231354"/>
                  <a:pt x="903172" y="216338"/>
                  <a:pt x="914400" y="209320"/>
                </a:cubicBezTo>
                <a:cubicBezTo>
                  <a:pt x="934095" y="197010"/>
                  <a:pt x="961176" y="200169"/>
                  <a:pt x="980501" y="187286"/>
                </a:cubicBezTo>
                <a:cubicBezTo>
                  <a:pt x="1075220" y="124141"/>
                  <a:pt x="955375" y="199849"/>
                  <a:pt x="1046602" y="154236"/>
                </a:cubicBezTo>
                <a:cubicBezTo>
                  <a:pt x="1058445" y="148315"/>
                  <a:pt x="1067810" y="138124"/>
                  <a:pt x="1079653" y="132202"/>
                </a:cubicBezTo>
                <a:cubicBezTo>
                  <a:pt x="1095459" y="124299"/>
                  <a:pt x="1142650" y="113698"/>
                  <a:pt x="1156771" y="110168"/>
                </a:cubicBezTo>
                <a:cubicBezTo>
                  <a:pt x="1233889" y="113840"/>
                  <a:pt x="1311392" y="112659"/>
                  <a:pt x="1388125" y="121185"/>
                </a:cubicBezTo>
                <a:cubicBezTo>
                  <a:pt x="1411209" y="123750"/>
                  <a:pt x="1432192" y="135874"/>
                  <a:pt x="1454226" y="143219"/>
                </a:cubicBezTo>
                <a:lnTo>
                  <a:pt x="1487277" y="154236"/>
                </a:lnTo>
                <a:cubicBezTo>
                  <a:pt x="1509311" y="168925"/>
                  <a:pt x="1538689" y="176269"/>
                  <a:pt x="1553378" y="198303"/>
                </a:cubicBezTo>
                <a:cubicBezTo>
                  <a:pt x="1568067" y="220337"/>
                  <a:pt x="1589071" y="239282"/>
                  <a:pt x="1597445" y="264404"/>
                </a:cubicBezTo>
                <a:cubicBezTo>
                  <a:pt x="1601117" y="275421"/>
                  <a:pt x="1603269" y="287068"/>
                  <a:pt x="1608462" y="297455"/>
                </a:cubicBezTo>
                <a:cubicBezTo>
                  <a:pt x="1614383" y="309298"/>
                  <a:pt x="1625118" y="318406"/>
                  <a:pt x="1630496" y="330506"/>
                </a:cubicBezTo>
                <a:lnTo>
                  <a:pt x="1663547" y="429658"/>
                </a:lnTo>
                <a:lnTo>
                  <a:pt x="1674563" y="462708"/>
                </a:lnTo>
                <a:cubicBezTo>
                  <a:pt x="1691877" y="618530"/>
                  <a:pt x="1696102" y="610872"/>
                  <a:pt x="1674563" y="826265"/>
                </a:cubicBezTo>
                <a:cubicBezTo>
                  <a:pt x="1672252" y="849375"/>
                  <a:pt x="1659874" y="870332"/>
                  <a:pt x="1652530" y="892366"/>
                </a:cubicBezTo>
                <a:cubicBezTo>
                  <a:pt x="1641489" y="925491"/>
                  <a:pt x="1643209" y="929992"/>
                  <a:pt x="1619479" y="958467"/>
                </a:cubicBezTo>
                <a:cubicBezTo>
                  <a:pt x="1609505" y="970436"/>
                  <a:pt x="1595993" y="979220"/>
                  <a:pt x="1586428" y="991518"/>
                </a:cubicBezTo>
                <a:cubicBezTo>
                  <a:pt x="1570170" y="1012421"/>
                  <a:pt x="1561086" y="1038894"/>
                  <a:pt x="1542361" y="1057619"/>
                </a:cubicBezTo>
                <a:cubicBezTo>
                  <a:pt x="1531344" y="1068636"/>
                  <a:pt x="1518875" y="1078372"/>
                  <a:pt x="1509310" y="1090670"/>
                </a:cubicBezTo>
                <a:cubicBezTo>
                  <a:pt x="1493052" y="1111573"/>
                  <a:pt x="1479932" y="1134737"/>
                  <a:pt x="1465243" y="1156771"/>
                </a:cubicBezTo>
                <a:lnTo>
                  <a:pt x="1443209" y="1189821"/>
                </a:lnTo>
                <a:cubicBezTo>
                  <a:pt x="1415254" y="1273687"/>
                  <a:pt x="1425730" y="1233148"/>
                  <a:pt x="1410159" y="1311007"/>
                </a:cubicBezTo>
                <a:cubicBezTo>
                  <a:pt x="1412772" y="1352824"/>
                  <a:pt x="1417270" y="1499733"/>
                  <a:pt x="1432192" y="1564395"/>
                </a:cubicBezTo>
                <a:cubicBezTo>
                  <a:pt x="1437415" y="1587026"/>
                  <a:pt x="1449671" y="1607721"/>
                  <a:pt x="1454226" y="1630496"/>
                </a:cubicBezTo>
                <a:cubicBezTo>
                  <a:pt x="1457898" y="1648857"/>
                  <a:pt x="1460316" y="1667515"/>
                  <a:pt x="1465243" y="1685580"/>
                </a:cubicBezTo>
                <a:cubicBezTo>
                  <a:pt x="1465250" y="1685604"/>
                  <a:pt x="1492782" y="1768194"/>
                  <a:pt x="1498294" y="1784732"/>
                </a:cubicBezTo>
                <a:cubicBezTo>
                  <a:pt x="1501966" y="1795749"/>
                  <a:pt x="1506493" y="1806517"/>
                  <a:pt x="1509310" y="1817783"/>
                </a:cubicBezTo>
                <a:lnTo>
                  <a:pt x="1520327" y="1861850"/>
                </a:lnTo>
                <a:cubicBezTo>
                  <a:pt x="1523999" y="1891228"/>
                  <a:pt x="1526048" y="1920856"/>
                  <a:pt x="1531344" y="1949985"/>
                </a:cubicBezTo>
                <a:cubicBezTo>
                  <a:pt x="1533421" y="1961411"/>
                  <a:pt x="1540452" y="1971581"/>
                  <a:pt x="1542361" y="1983036"/>
                </a:cubicBezTo>
                <a:cubicBezTo>
                  <a:pt x="1554648" y="2056757"/>
                  <a:pt x="1557863" y="2167838"/>
                  <a:pt x="1564395" y="2236424"/>
                </a:cubicBezTo>
                <a:cubicBezTo>
                  <a:pt x="1566857" y="2262274"/>
                  <a:pt x="1571740" y="2287836"/>
                  <a:pt x="1575412" y="2313542"/>
                </a:cubicBezTo>
                <a:cubicBezTo>
                  <a:pt x="1571740" y="2508173"/>
                  <a:pt x="1574281" y="2703021"/>
                  <a:pt x="1564395" y="2897436"/>
                </a:cubicBezTo>
                <a:cubicBezTo>
                  <a:pt x="1563216" y="2920632"/>
                  <a:pt x="1542361" y="2963537"/>
                  <a:pt x="1542361" y="2963537"/>
                </a:cubicBezTo>
                <a:cubicBezTo>
                  <a:pt x="1521691" y="3108228"/>
                  <a:pt x="1508844" y="3118492"/>
                  <a:pt x="1531344" y="3260992"/>
                </a:cubicBezTo>
                <a:cubicBezTo>
                  <a:pt x="1534966" y="3283934"/>
                  <a:pt x="1546033" y="3305060"/>
                  <a:pt x="1553378" y="3327094"/>
                </a:cubicBezTo>
                <a:cubicBezTo>
                  <a:pt x="1564858" y="3361534"/>
                  <a:pt x="1575994" y="3404600"/>
                  <a:pt x="1608462" y="3426245"/>
                </a:cubicBezTo>
                <a:lnTo>
                  <a:pt x="1641513" y="3448279"/>
                </a:lnTo>
                <a:cubicBezTo>
                  <a:pt x="1648858" y="3459296"/>
                  <a:pt x="1653208" y="3473058"/>
                  <a:pt x="1663547" y="3481330"/>
                </a:cubicBezTo>
                <a:cubicBezTo>
                  <a:pt x="1672615" y="3488584"/>
                  <a:pt x="1686210" y="3487154"/>
                  <a:pt x="1696597" y="3492347"/>
                </a:cubicBezTo>
                <a:cubicBezTo>
                  <a:pt x="1782023" y="3535059"/>
                  <a:pt x="1679626" y="3497706"/>
                  <a:pt x="1762698" y="3525397"/>
                </a:cubicBezTo>
                <a:cubicBezTo>
                  <a:pt x="1843488" y="3521725"/>
                  <a:pt x="1925296" y="3527675"/>
                  <a:pt x="2005069" y="3514380"/>
                </a:cubicBezTo>
                <a:cubicBezTo>
                  <a:pt x="2018129" y="3512203"/>
                  <a:pt x="2017740" y="3490692"/>
                  <a:pt x="2027103" y="3481330"/>
                </a:cubicBezTo>
                <a:cubicBezTo>
                  <a:pt x="2036466" y="3471967"/>
                  <a:pt x="2049137" y="3466641"/>
                  <a:pt x="2060154" y="3459296"/>
                </a:cubicBezTo>
                <a:cubicBezTo>
                  <a:pt x="2063826" y="3448279"/>
                  <a:pt x="2065531" y="3436397"/>
                  <a:pt x="2071171" y="3426245"/>
                </a:cubicBezTo>
                <a:cubicBezTo>
                  <a:pt x="2084031" y="3403096"/>
                  <a:pt x="2106864" y="3385266"/>
                  <a:pt x="2115238" y="3360144"/>
                </a:cubicBezTo>
                <a:cubicBezTo>
                  <a:pt x="2118910" y="3349127"/>
                  <a:pt x="2121062" y="3337481"/>
                  <a:pt x="2126255" y="3327094"/>
                </a:cubicBezTo>
                <a:cubicBezTo>
                  <a:pt x="2132177" y="3315251"/>
                  <a:pt x="2142911" y="3306143"/>
                  <a:pt x="2148289" y="3294043"/>
                </a:cubicBezTo>
                <a:cubicBezTo>
                  <a:pt x="2157722" y="3272819"/>
                  <a:pt x="2164689" y="3250474"/>
                  <a:pt x="2170322" y="3227942"/>
                </a:cubicBezTo>
                <a:cubicBezTo>
                  <a:pt x="2173994" y="3213253"/>
                  <a:pt x="2175374" y="3197791"/>
                  <a:pt x="2181339" y="3183874"/>
                </a:cubicBezTo>
                <a:cubicBezTo>
                  <a:pt x="2186555" y="3171704"/>
                  <a:pt x="2196028" y="3161841"/>
                  <a:pt x="2203373" y="3150824"/>
                </a:cubicBezTo>
                <a:cubicBezTo>
                  <a:pt x="2228224" y="3051423"/>
                  <a:pt x="2215831" y="3091418"/>
                  <a:pt x="2236424" y="3029638"/>
                </a:cubicBezTo>
                <a:cubicBezTo>
                  <a:pt x="2256098" y="2852569"/>
                  <a:pt x="2250226" y="2926684"/>
                  <a:pt x="2258457" y="2655065"/>
                </a:cubicBezTo>
                <a:cubicBezTo>
                  <a:pt x="2263019" y="2504525"/>
                  <a:pt x="2265563" y="2353931"/>
                  <a:pt x="2269474" y="2203373"/>
                </a:cubicBezTo>
                <a:cubicBezTo>
                  <a:pt x="2272908" y="2071164"/>
                  <a:pt x="2273416" y="1938830"/>
                  <a:pt x="2280491" y="1806766"/>
                </a:cubicBezTo>
                <a:cubicBezTo>
                  <a:pt x="2284440" y="1733060"/>
                  <a:pt x="2302525" y="1586429"/>
                  <a:pt x="2302525" y="1586429"/>
                </a:cubicBezTo>
                <a:cubicBezTo>
                  <a:pt x="2306197" y="1505639"/>
                  <a:pt x="2307978" y="1424740"/>
                  <a:pt x="2313542" y="1344058"/>
                </a:cubicBezTo>
                <a:cubicBezTo>
                  <a:pt x="2316418" y="1302349"/>
                  <a:pt x="2327246" y="1253501"/>
                  <a:pt x="2335575" y="1211855"/>
                </a:cubicBezTo>
                <a:cubicBezTo>
                  <a:pt x="2339247" y="1167788"/>
                  <a:pt x="2342192" y="1123654"/>
                  <a:pt x="2346592" y="1079653"/>
                </a:cubicBezTo>
                <a:cubicBezTo>
                  <a:pt x="2349538" y="1050193"/>
                  <a:pt x="2354757" y="1020987"/>
                  <a:pt x="2357609" y="991518"/>
                </a:cubicBezTo>
                <a:cubicBezTo>
                  <a:pt x="2385255" y="705843"/>
                  <a:pt x="2358312" y="823452"/>
                  <a:pt x="2390660" y="694062"/>
                </a:cubicBezTo>
                <a:cubicBezTo>
                  <a:pt x="2394332" y="657339"/>
                  <a:pt x="2399444" y="620732"/>
                  <a:pt x="2401677" y="583894"/>
                </a:cubicBezTo>
                <a:cubicBezTo>
                  <a:pt x="2406791" y="499506"/>
                  <a:pt x="2406449" y="414817"/>
                  <a:pt x="2412694" y="330506"/>
                </a:cubicBezTo>
                <a:cubicBezTo>
                  <a:pt x="2414280" y="309092"/>
                  <a:pt x="2442026" y="231490"/>
                  <a:pt x="2445744" y="220337"/>
                </a:cubicBezTo>
                <a:lnTo>
                  <a:pt x="2467778" y="154236"/>
                </a:lnTo>
                <a:cubicBezTo>
                  <a:pt x="2478795" y="143219"/>
                  <a:pt x="2490854" y="133154"/>
                  <a:pt x="2500828" y="121185"/>
                </a:cubicBezTo>
                <a:cubicBezTo>
                  <a:pt x="2546730" y="66103"/>
                  <a:pt x="2495322" y="106495"/>
                  <a:pt x="2555913" y="66101"/>
                </a:cubicBezTo>
                <a:cubicBezTo>
                  <a:pt x="2596308" y="69773"/>
                  <a:pt x="2637154" y="70069"/>
                  <a:pt x="2677098" y="77118"/>
                </a:cubicBezTo>
                <a:cubicBezTo>
                  <a:pt x="2699970" y="81154"/>
                  <a:pt x="2743200" y="99151"/>
                  <a:pt x="2743200" y="99151"/>
                </a:cubicBezTo>
                <a:cubicBezTo>
                  <a:pt x="2757889" y="110168"/>
                  <a:pt x="2772326" y="121530"/>
                  <a:pt x="2787267" y="132202"/>
                </a:cubicBezTo>
                <a:cubicBezTo>
                  <a:pt x="2798041" y="139898"/>
                  <a:pt x="2810146" y="145759"/>
                  <a:pt x="2820318" y="154236"/>
                </a:cubicBezTo>
                <a:cubicBezTo>
                  <a:pt x="2905145" y="224925"/>
                  <a:pt x="2804359" y="154613"/>
                  <a:pt x="2886419" y="209320"/>
                </a:cubicBezTo>
                <a:cubicBezTo>
                  <a:pt x="2901108" y="231354"/>
                  <a:pt x="2922112" y="250299"/>
                  <a:pt x="2930486" y="275421"/>
                </a:cubicBezTo>
                <a:cubicBezTo>
                  <a:pt x="2934158" y="286438"/>
                  <a:pt x="2936310" y="298085"/>
                  <a:pt x="2941503" y="308472"/>
                </a:cubicBezTo>
                <a:cubicBezTo>
                  <a:pt x="2947424" y="320315"/>
                  <a:pt x="2957615" y="329680"/>
                  <a:pt x="2963537" y="341523"/>
                </a:cubicBezTo>
                <a:cubicBezTo>
                  <a:pt x="2968730" y="351910"/>
                  <a:pt x="2968914" y="364422"/>
                  <a:pt x="2974554" y="374573"/>
                </a:cubicBezTo>
                <a:cubicBezTo>
                  <a:pt x="2987414" y="397722"/>
                  <a:pt x="3003932" y="418640"/>
                  <a:pt x="3018621" y="440674"/>
                </a:cubicBezTo>
                <a:lnTo>
                  <a:pt x="3040655" y="473725"/>
                </a:lnTo>
                <a:cubicBezTo>
                  <a:pt x="3048000" y="484742"/>
                  <a:pt x="3050128" y="502589"/>
                  <a:pt x="3062689" y="506776"/>
                </a:cubicBezTo>
                <a:lnTo>
                  <a:pt x="3095739" y="517792"/>
                </a:lnTo>
                <a:cubicBezTo>
                  <a:pt x="3106756" y="525137"/>
                  <a:pt x="3116690" y="534448"/>
                  <a:pt x="3128790" y="539826"/>
                </a:cubicBezTo>
                <a:cubicBezTo>
                  <a:pt x="3150014" y="549259"/>
                  <a:pt x="3194891" y="561860"/>
                  <a:pt x="3194891" y="561860"/>
                </a:cubicBezTo>
                <a:cubicBezTo>
                  <a:pt x="3225855" y="559045"/>
                  <a:pt x="3306738" y="561021"/>
                  <a:pt x="3349127" y="539826"/>
                </a:cubicBezTo>
                <a:cubicBezTo>
                  <a:pt x="3360970" y="533904"/>
                  <a:pt x="3372282" y="526589"/>
                  <a:pt x="3382178" y="517792"/>
                </a:cubicBezTo>
                <a:cubicBezTo>
                  <a:pt x="3405468" y="497090"/>
                  <a:pt x="3430994" y="477618"/>
                  <a:pt x="3448279" y="451691"/>
                </a:cubicBezTo>
                <a:lnTo>
                  <a:pt x="3492347" y="385590"/>
                </a:lnTo>
                <a:cubicBezTo>
                  <a:pt x="3496019" y="374573"/>
                  <a:pt x="3498170" y="362926"/>
                  <a:pt x="3503363" y="352539"/>
                </a:cubicBezTo>
                <a:cubicBezTo>
                  <a:pt x="3512314" y="334636"/>
                  <a:pt x="3549720" y="287889"/>
                  <a:pt x="3558448" y="275421"/>
                </a:cubicBezTo>
                <a:cubicBezTo>
                  <a:pt x="3573634" y="253727"/>
                  <a:pt x="3587826" y="231354"/>
                  <a:pt x="3602515" y="209320"/>
                </a:cubicBezTo>
                <a:cubicBezTo>
                  <a:pt x="3609860" y="198303"/>
                  <a:pt x="3613532" y="183615"/>
                  <a:pt x="3624549" y="176270"/>
                </a:cubicBezTo>
                <a:lnTo>
                  <a:pt x="3657600" y="154236"/>
                </a:lnTo>
                <a:cubicBezTo>
                  <a:pt x="3664944" y="143219"/>
                  <a:pt x="3669294" y="129456"/>
                  <a:pt x="3679633" y="121185"/>
                </a:cubicBezTo>
                <a:cubicBezTo>
                  <a:pt x="3688701" y="113930"/>
                  <a:pt x="3702297" y="115361"/>
                  <a:pt x="3712684" y="110168"/>
                </a:cubicBezTo>
                <a:cubicBezTo>
                  <a:pt x="3724527" y="104247"/>
                  <a:pt x="3733892" y="94056"/>
                  <a:pt x="3745735" y="88135"/>
                </a:cubicBezTo>
                <a:cubicBezTo>
                  <a:pt x="3763348" y="79329"/>
                  <a:pt x="3806377" y="70809"/>
                  <a:pt x="3822853" y="66101"/>
                </a:cubicBezTo>
                <a:cubicBezTo>
                  <a:pt x="3834019" y="62911"/>
                  <a:pt x="3844886" y="58756"/>
                  <a:pt x="3855903" y="55084"/>
                </a:cubicBezTo>
                <a:cubicBezTo>
                  <a:pt x="3907315" y="58756"/>
                  <a:pt x="3958949" y="60079"/>
                  <a:pt x="4010139" y="66101"/>
                </a:cubicBezTo>
                <a:cubicBezTo>
                  <a:pt x="4033279" y="68823"/>
                  <a:pt x="4059149" y="84908"/>
                  <a:pt x="4076241" y="99151"/>
                </a:cubicBezTo>
                <a:cubicBezTo>
                  <a:pt x="4088210" y="109125"/>
                  <a:pt x="4097322" y="122228"/>
                  <a:pt x="4109291" y="132202"/>
                </a:cubicBezTo>
                <a:cubicBezTo>
                  <a:pt x="4119463" y="140679"/>
                  <a:pt x="4131325" y="146891"/>
                  <a:pt x="4142342" y="154236"/>
                </a:cubicBezTo>
                <a:cubicBezTo>
                  <a:pt x="4157031" y="176270"/>
                  <a:pt x="4178035" y="195215"/>
                  <a:pt x="4186409" y="220337"/>
                </a:cubicBezTo>
                <a:lnTo>
                  <a:pt x="4208443" y="286438"/>
                </a:lnTo>
                <a:cubicBezTo>
                  <a:pt x="4212115" y="348867"/>
                  <a:pt x="4214664" y="411372"/>
                  <a:pt x="4219460" y="473725"/>
                </a:cubicBezTo>
                <a:cubicBezTo>
                  <a:pt x="4219820" y="478401"/>
                  <a:pt x="4229196" y="623435"/>
                  <a:pt x="4252510" y="638978"/>
                </a:cubicBezTo>
                <a:cubicBezTo>
                  <a:pt x="4295224" y="667454"/>
                  <a:pt x="4273000" y="656825"/>
                  <a:pt x="4318612" y="672029"/>
                </a:cubicBezTo>
                <a:cubicBezTo>
                  <a:pt x="4373696" y="668357"/>
                  <a:pt x="4429213" y="668819"/>
                  <a:pt x="4483865" y="661012"/>
                </a:cubicBezTo>
                <a:cubicBezTo>
                  <a:pt x="4506857" y="657727"/>
                  <a:pt x="4549966" y="638978"/>
                  <a:pt x="4549966" y="638978"/>
                </a:cubicBezTo>
                <a:cubicBezTo>
                  <a:pt x="4625730" y="588469"/>
                  <a:pt x="4590945" y="603285"/>
                  <a:pt x="4649118" y="583894"/>
                </a:cubicBezTo>
                <a:cubicBezTo>
                  <a:pt x="4752832" y="480177"/>
                  <a:pt x="4586529" y="636631"/>
                  <a:pt x="4748269" y="528809"/>
                </a:cubicBezTo>
                <a:cubicBezTo>
                  <a:pt x="4790983" y="500335"/>
                  <a:pt x="4768759" y="510963"/>
                  <a:pt x="4814371" y="495759"/>
                </a:cubicBezTo>
                <a:cubicBezTo>
                  <a:pt x="4825388" y="488414"/>
                  <a:pt x="4835322" y="479103"/>
                  <a:pt x="4847421" y="473725"/>
                </a:cubicBezTo>
                <a:cubicBezTo>
                  <a:pt x="4904728" y="448255"/>
                  <a:pt x="4927905" y="449636"/>
                  <a:pt x="4990641" y="440674"/>
                </a:cubicBezTo>
                <a:cubicBezTo>
                  <a:pt x="5045725" y="444346"/>
                  <a:pt x="5101363" y="443081"/>
                  <a:pt x="5155894" y="451691"/>
                </a:cubicBezTo>
                <a:cubicBezTo>
                  <a:pt x="5198085" y="458353"/>
                  <a:pt x="5232067" y="503943"/>
                  <a:pt x="5244028" y="539826"/>
                </a:cubicBezTo>
                <a:cubicBezTo>
                  <a:pt x="5247700" y="550843"/>
                  <a:pt x="5249851" y="562490"/>
                  <a:pt x="5255045" y="572877"/>
                </a:cubicBezTo>
                <a:cubicBezTo>
                  <a:pt x="5260966" y="584720"/>
                  <a:pt x="5269734" y="594910"/>
                  <a:pt x="5277079" y="605927"/>
                </a:cubicBezTo>
                <a:cubicBezTo>
                  <a:pt x="5288576" y="640418"/>
                  <a:pt x="5303470" y="679468"/>
                  <a:pt x="5310130" y="716096"/>
                </a:cubicBezTo>
                <a:cubicBezTo>
                  <a:pt x="5314775" y="741644"/>
                  <a:pt x="5316055" y="767751"/>
                  <a:pt x="5321147" y="793214"/>
                </a:cubicBezTo>
                <a:cubicBezTo>
                  <a:pt x="5323424" y="804601"/>
                  <a:pt x="5329644" y="814929"/>
                  <a:pt x="5332163" y="826265"/>
                </a:cubicBezTo>
                <a:cubicBezTo>
                  <a:pt x="5337009" y="848071"/>
                  <a:pt x="5339508" y="870332"/>
                  <a:pt x="5343180" y="892366"/>
                </a:cubicBezTo>
                <a:cubicBezTo>
                  <a:pt x="5339508" y="1075980"/>
                  <a:pt x="5338718" y="1259675"/>
                  <a:pt x="5332163" y="1443209"/>
                </a:cubicBezTo>
                <a:cubicBezTo>
                  <a:pt x="5331366" y="1465533"/>
                  <a:pt x="5324099" y="1487169"/>
                  <a:pt x="5321147" y="1509311"/>
                </a:cubicBezTo>
                <a:cubicBezTo>
                  <a:pt x="5316752" y="1542273"/>
                  <a:pt x="5313011" y="1575333"/>
                  <a:pt x="5310130" y="1608462"/>
                </a:cubicBezTo>
                <a:cubicBezTo>
                  <a:pt x="5293028" y="1805129"/>
                  <a:pt x="5310947" y="1703527"/>
                  <a:pt x="5288096" y="1817783"/>
                </a:cubicBezTo>
                <a:cubicBezTo>
                  <a:pt x="5272956" y="2060025"/>
                  <a:pt x="5277079" y="1935182"/>
                  <a:pt x="5277079" y="21923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reeform 6"/>
          <p:cNvSpPr/>
          <p:nvPr/>
        </p:nvSpPr>
        <p:spPr>
          <a:xfrm>
            <a:off x="5871990" y="2732183"/>
            <a:ext cx="557014" cy="1085423"/>
          </a:xfrm>
          <a:custGeom>
            <a:avLst/>
            <a:gdLst>
              <a:gd name="connsiteX0" fmla="*/ 99152 w 557014"/>
              <a:gd name="connsiteY0" fmla="*/ 0 h 1085423"/>
              <a:gd name="connsiteX1" fmla="*/ 154237 w 557014"/>
              <a:gd name="connsiteY1" fmla="*/ 11017 h 1085423"/>
              <a:gd name="connsiteX2" fmla="*/ 187287 w 557014"/>
              <a:gd name="connsiteY2" fmla="*/ 33051 h 1085423"/>
              <a:gd name="connsiteX3" fmla="*/ 231355 w 557014"/>
              <a:gd name="connsiteY3" fmla="*/ 55084 h 1085423"/>
              <a:gd name="connsiteX4" fmla="*/ 264405 w 557014"/>
              <a:gd name="connsiteY4" fmla="*/ 77118 h 1085423"/>
              <a:gd name="connsiteX5" fmla="*/ 330506 w 557014"/>
              <a:gd name="connsiteY5" fmla="*/ 99152 h 1085423"/>
              <a:gd name="connsiteX6" fmla="*/ 363557 w 557014"/>
              <a:gd name="connsiteY6" fmla="*/ 110169 h 1085423"/>
              <a:gd name="connsiteX7" fmla="*/ 429658 w 557014"/>
              <a:gd name="connsiteY7" fmla="*/ 143219 h 1085423"/>
              <a:gd name="connsiteX8" fmla="*/ 506776 w 557014"/>
              <a:gd name="connsiteY8" fmla="*/ 231354 h 1085423"/>
              <a:gd name="connsiteX9" fmla="*/ 528810 w 557014"/>
              <a:gd name="connsiteY9" fmla="*/ 264405 h 1085423"/>
              <a:gd name="connsiteX10" fmla="*/ 539827 w 557014"/>
              <a:gd name="connsiteY10" fmla="*/ 638978 h 1085423"/>
              <a:gd name="connsiteX11" fmla="*/ 517793 w 557014"/>
              <a:gd name="connsiteY11" fmla="*/ 815248 h 1085423"/>
              <a:gd name="connsiteX12" fmla="*/ 506776 w 557014"/>
              <a:gd name="connsiteY12" fmla="*/ 859316 h 1085423"/>
              <a:gd name="connsiteX13" fmla="*/ 484743 w 557014"/>
              <a:gd name="connsiteY13" fmla="*/ 1079653 h 1085423"/>
              <a:gd name="connsiteX14" fmla="*/ 407624 w 557014"/>
              <a:gd name="connsiteY14" fmla="*/ 1024569 h 1085423"/>
              <a:gd name="connsiteX15" fmla="*/ 374574 w 557014"/>
              <a:gd name="connsiteY15" fmla="*/ 1002535 h 1085423"/>
              <a:gd name="connsiteX16" fmla="*/ 341523 w 557014"/>
              <a:gd name="connsiteY16" fmla="*/ 969484 h 1085423"/>
              <a:gd name="connsiteX17" fmla="*/ 275422 w 557014"/>
              <a:gd name="connsiteY17" fmla="*/ 925417 h 1085423"/>
              <a:gd name="connsiteX18" fmla="*/ 198304 w 557014"/>
              <a:gd name="connsiteY18" fmla="*/ 881350 h 1085423"/>
              <a:gd name="connsiteX19" fmla="*/ 176270 w 557014"/>
              <a:gd name="connsiteY19" fmla="*/ 848299 h 1085423"/>
              <a:gd name="connsiteX20" fmla="*/ 143220 w 557014"/>
              <a:gd name="connsiteY20" fmla="*/ 837282 h 1085423"/>
              <a:gd name="connsiteX21" fmla="*/ 66102 w 557014"/>
              <a:gd name="connsiteY21" fmla="*/ 804231 h 1085423"/>
              <a:gd name="connsiteX22" fmla="*/ 0 w 557014"/>
              <a:gd name="connsiteY22" fmla="*/ 804231 h 108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7014" h="1085423">
                <a:moveTo>
                  <a:pt x="99152" y="0"/>
                </a:moveTo>
                <a:cubicBezTo>
                  <a:pt x="117514" y="3672"/>
                  <a:pt x="136704" y="4442"/>
                  <a:pt x="154237" y="11017"/>
                </a:cubicBezTo>
                <a:cubicBezTo>
                  <a:pt x="166634" y="15666"/>
                  <a:pt x="175791" y="26482"/>
                  <a:pt x="187287" y="33051"/>
                </a:cubicBezTo>
                <a:cubicBezTo>
                  <a:pt x="201546" y="41199"/>
                  <a:pt x="217096" y="46936"/>
                  <a:pt x="231355" y="55084"/>
                </a:cubicBezTo>
                <a:cubicBezTo>
                  <a:pt x="242851" y="61653"/>
                  <a:pt x="252306" y="71740"/>
                  <a:pt x="264405" y="77118"/>
                </a:cubicBezTo>
                <a:cubicBezTo>
                  <a:pt x="285629" y="86551"/>
                  <a:pt x="308472" y="91807"/>
                  <a:pt x="330506" y="99152"/>
                </a:cubicBezTo>
                <a:cubicBezTo>
                  <a:pt x="341523" y="102824"/>
                  <a:pt x="353894" y="103727"/>
                  <a:pt x="363557" y="110169"/>
                </a:cubicBezTo>
                <a:cubicBezTo>
                  <a:pt x="406270" y="138644"/>
                  <a:pt x="384047" y="128016"/>
                  <a:pt x="429658" y="143219"/>
                </a:cubicBezTo>
                <a:cubicBezTo>
                  <a:pt x="484743" y="179942"/>
                  <a:pt x="455364" y="154236"/>
                  <a:pt x="506776" y="231354"/>
                </a:cubicBezTo>
                <a:lnTo>
                  <a:pt x="528810" y="264405"/>
                </a:lnTo>
                <a:cubicBezTo>
                  <a:pt x="572615" y="439622"/>
                  <a:pt x="556437" y="339997"/>
                  <a:pt x="539827" y="638978"/>
                </a:cubicBezTo>
                <a:cubicBezTo>
                  <a:pt x="536906" y="691555"/>
                  <a:pt x="528632" y="761054"/>
                  <a:pt x="517793" y="815248"/>
                </a:cubicBezTo>
                <a:cubicBezTo>
                  <a:pt x="514823" y="830095"/>
                  <a:pt x="510448" y="844627"/>
                  <a:pt x="506776" y="859316"/>
                </a:cubicBezTo>
                <a:cubicBezTo>
                  <a:pt x="499432" y="932762"/>
                  <a:pt x="546158" y="1120597"/>
                  <a:pt x="484743" y="1079653"/>
                </a:cubicBezTo>
                <a:cubicBezTo>
                  <a:pt x="406865" y="1027734"/>
                  <a:pt x="503262" y="1092881"/>
                  <a:pt x="407624" y="1024569"/>
                </a:cubicBezTo>
                <a:cubicBezTo>
                  <a:pt x="396850" y="1016873"/>
                  <a:pt x="384746" y="1011011"/>
                  <a:pt x="374574" y="1002535"/>
                </a:cubicBezTo>
                <a:cubicBezTo>
                  <a:pt x="362605" y="992561"/>
                  <a:pt x="353821" y="979049"/>
                  <a:pt x="341523" y="969484"/>
                </a:cubicBezTo>
                <a:cubicBezTo>
                  <a:pt x="320620" y="953226"/>
                  <a:pt x="297456" y="940106"/>
                  <a:pt x="275422" y="925417"/>
                </a:cubicBezTo>
                <a:cubicBezTo>
                  <a:pt x="228706" y="894273"/>
                  <a:pt x="254215" y="909305"/>
                  <a:pt x="198304" y="881350"/>
                </a:cubicBezTo>
                <a:cubicBezTo>
                  <a:pt x="190959" y="870333"/>
                  <a:pt x="186609" y="856571"/>
                  <a:pt x="176270" y="848299"/>
                </a:cubicBezTo>
                <a:cubicBezTo>
                  <a:pt x="167202" y="841045"/>
                  <a:pt x="153894" y="841856"/>
                  <a:pt x="143220" y="837282"/>
                </a:cubicBezTo>
                <a:cubicBezTo>
                  <a:pt x="124658" y="829327"/>
                  <a:pt x="89353" y="806814"/>
                  <a:pt x="66102" y="804231"/>
                </a:cubicBezTo>
                <a:cubicBezTo>
                  <a:pt x="44203" y="801798"/>
                  <a:pt x="22034" y="804231"/>
                  <a:pt x="0" y="8042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reeform 7"/>
          <p:cNvSpPr/>
          <p:nvPr/>
        </p:nvSpPr>
        <p:spPr>
          <a:xfrm>
            <a:off x="5816906" y="3910988"/>
            <a:ext cx="672032" cy="1035585"/>
          </a:xfrm>
          <a:custGeom>
            <a:avLst/>
            <a:gdLst>
              <a:gd name="connsiteX0" fmla="*/ 0 w 672032"/>
              <a:gd name="connsiteY0" fmla="*/ 0 h 1035585"/>
              <a:gd name="connsiteX1" fmla="*/ 132202 w 672032"/>
              <a:gd name="connsiteY1" fmla="*/ 22034 h 1035585"/>
              <a:gd name="connsiteX2" fmla="*/ 165253 w 672032"/>
              <a:gd name="connsiteY2" fmla="*/ 33051 h 1035585"/>
              <a:gd name="connsiteX3" fmla="*/ 198304 w 672032"/>
              <a:gd name="connsiteY3" fmla="*/ 55084 h 1035585"/>
              <a:gd name="connsiteX4" fmla="*/ 264405 w 672032"/>
              <a:gd name="connsiteY4" fmla="*/ 66101 h 1035585"/>
              <a:gd name="connsiteX5" fmla="*/ 374574 w 672032"/>
              <a:gd name="connsiteY5" fmla="*/ 99152 h 1035585"/>
              <a:gd name="connsiteX6" fmla="*/ 418641 w 672032"/>
              <a:gd name="connsiteY6" fmla="*/ 110169 h 1035585"/>
              <a:gd name="connsiteX7" fmla="*/ 550843 w 672032"/>
              <a:gd name="connsiteY7" fmla="*/ 176270 h 1035585"/>
              <a:gd name="connsiteX8" fmla="*/ 583894 w 672032"/>
              <a:gd name="connsiteY8" fmla="*/ 198304 h 1035585"/>
              <a:gd name="connsiteX9" fmla="*/ 605928 w 672032"/>
              <a:gd name="connsiteY9" fmla="*/ 231354 h 1035585"/>
              <a:gd name="connsiteX10" fmla="*/ 616945 w 672032"/>
              <a:gd name="connsiteY10" fmla="*/ 297455 h 1035585"/>
              <a:gd name="connsiteX11" fmla="*/ 627961 w 672032"/>
              <a:gd name="connsiteY11" fmla="*/ 330506 h 1035585"/>
              <a:gd name="connsiteX12" fmla="*/ 638978 w 672032"/>
              <a:gd name="connsiteY12" fmla="*/ 440675 h 1035585"/>
              <a:gd name="connsiteX13" fmla="*/ 649995 w 672032"/>
              <a:gd name="connsiteY13" fmla="*/ 484742 h 1035585"/>
              <a:gd name="connsiteX14" fmla="*/ 661012 w 672032"/>
              <a:gd name="connsiteY14" fmla="*/ 848299 h 1035585"/>
              <a:gd name="connsiteX15" fmla="*/ 672029 w 672032"/>
              <a:gd name="connsiteY15" fmla="*/ 1035585 h 103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2032" h="1035585">
                <a:moveTo>
                  <a:pt x="0" y="0"/>
                </a:moveTo>
                <a:cubicBezTo>
                  <a:pt x="44067" y="7345"/>
                  <a:pt x="89819" y="7906"/>
                  <a:pt x="132202" y="22034"/>
                </a:cubicBezTo>
                <a:cubicBezTo>
                  <a:pt x="143219" y="25706"/>
                  <a:pt x="154866" y="27858"/>
                  <a:pt x="165253" y="33051"/>
                </a:cubicBezTo>
                <a:cubicBezTo>
                  <a:pt x="177096" y="38972"/>
                  <a:pt x="185743" y="50897"/>
                  <a:pt x="198304" y="55084"/>
                </a:cubicBezTo>
                <a:cubicBezTo>
                  <a:pt x="219495" y="62148"/>
                  <a:pt x="242501" y="61720"/>
                  <a:pt x="264405" y="66101"/>
                </a:cubicBezTo>
                <a:cubicBezTo>
                  <a:pt x="351823" y="83585"/>
                  <a:pt x="262173" y="71051"/>
                  <a:pt x="374574" y="99152"/>
                </a:cubicBezTo>
                <a:cubicBezTo>
                  <a:pt x="389263" y="102824"/>
                  <a:pt x="404138" y="105818"/>
                  <a:pt x="418641" y="110169"/>
                </a:cubicBezTo>
                <a:cubicBezTo>
                  <a:pt x="501574" y="135049"/>
                  <a:pt x="474870" y="125621"/>
                  <a:pt x="550843" y="176270"/>
                </a:cubicBezTo>
                <a:lnTo>
                  <a:pt x="583894" y="198304"/>
                </a:lnTo>
                <a:cubicBezTo>
                  <a:pt x="591239" y="209321"/>
                  <a:pt x="601741" y="218793"/>
                  <a:pt x="605928" y="231354"/>
                </a:cubicBezTo>
                <a:cubicBezTo>
                  <a:pt x="612992" y="252545"/>
                  <a:pt x="612099" y="275649"/>
                  <a:pt x="616945" y="297455"/>
                </a:cubicBezTo>
                <a:cubicBezTo>
                  <a:pt x="619464" y="308791"/>
                  <a:pt x="624289" y="319489"/>
                  <a:pt x="627961" y="330506"/>
                </a:cubicBezTo>
                <a:cubicBezTo>
                  <a:pt x="631633" y="367229"/>
                  <a:pt x="633759" y="404140"/>
                  <a:pt x="638978" y="440675"/>
                </a:cubicBezTo>
                <a:cubicBezTo>
                  <a:pt x="641119" y="455664"/>
                  <a:pt x="649178" y="469623"/>
                  <a:pt x="649995" y="484742"/>
                </a:cubicBezTo>
                <a:cubicBezTo>
                  <a:pt x="656539" y="605807"/>
                  <a:pt x="655965" y="727163"/>
                  <a:pt x="661012" y="848299"/>
                </a:cubicBezTo>
                <a:cubicBezTo>
                  <a:pt x="672518" y="1124429"/>
                  <a:pt x="672029" y="944570"/>
                  <a:pt x="672029" y="10355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6665205" y="2875402"/>
            <a:ext cx="429658" cy="341523"/>
          </a:xfrm>
          <a:custGeom>
            <a:avLst/>
            <a:gdLst>
              <a:gd name="connsiteX0" fmla="*/ 0 w 429658"/>
              <a:gd name="connsiteY0" fmla="*/ 341523 h 341523"/>
              <a:gd name="connsiteX1" fmla="*/ 88135 w 429658"/>
              <a:gd name="connsiteY1" fmla="*/ 286439 h 341523"/>
              <a:gd name="connsiteX2" fmla="*/ 121185 w 429658"/>
              <a:gd name="connsiteY2" fmla="*/ 253388 h 341523"/>
              <a:gd name="connsiteX3" fmla="*/ 165253 w 429658"/>
              <a:gd name="connsiteY3" fmla="*/ 220338 h 341523"/>
              <a:gd name="connsiteX4" fmla="*/ 176270 w 429658"/>
              <a:gd name="connsiteY4" fmla="*/ 187287 h 341523"/>
              <a:gd name="connsiteX5" fmla="*/ 209320 w 429658"/>
              <a:gd name="connsiteY5" fmla="*/ 165253 h 341523"/>
              <a:gd name="connsiteX6" fmla="*/ 275422 w 429658"/>
              <a:gd name="connsiteY6" fmla="*/ 110169 h 341523"/>
              <a:gd name="connsiteX7" fmla="*/ 330506 w 429658"/>
              <a:gd name="connsiteY7" fmla="*/ 55085 h 341523"/>
              <a:gd name="connsiteX8" fmla="*/ 363556 w 429658"/>
              <a:gd name="connsiteY8" fmla="*/ 44068 h 341523"/>
              <a:gd name="connsiteX9" fmla="*/ 429658 w 429658"/>
              <a:gd name="connsiteY9" fmla="*/ 0 h 3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9658" h="341523">
                <a:moveTo>
                  <a:pt x="0" y="341523"/>
                </a:moveTo>
                <a:cubicBezTo>
                  <a:pt x="7680" y="336915"/>
                  <a:pt x="73601" y="298551"/>
                  <a:pt x="88135" y="286439"/>
                </a:cubicBezTo>
                <a:cubicBezTo>
                  <a:pt x="100104" y="276465"/>
                  <a:pt x="109356" y="263527"/>
                  <a:pt x="121185" y="253388"/>
                </a:cubicBezTo>
                <a:cubicBezTo>
                  <a:pt x="135126" y="241439"/>
                  <a:pt x="150564" y="231355"/>
                  <a:pt x="165253" y="220338"/>
                </a:cubicBezTo>
                <a:cubicBezTo>
                  <a:pt x="168925" y="209321"/>
                  <a:pt x="169016" y="196355"/>
                  <a:pt x="176270" y="187287"/>
                </a:cubicBezTo>
                <a:cubicBezTo>
                  <a:pt x="184541" y="176948"/>
                  <a:pt x="199148" y="173729"/>
                  <a:pt x="209320" y="165253"/>
                </a:cubicBezTo>
                <a:cubicBezTo>
                  <a:pt x="294141" y="94569"/>
                  <a:pt x="193368" y="164872"/>
                  <a:pt x="275422" y="110169"/>
                </a:cubicBezTo>
                <a:cubicBezTo>
                  <a:pt x="297456" y="77116"/>
                  <a:pt x="293781" y="73447"/>
                  <a:pt x="330506" y="55085"/>
                </a:cubicBezTo>
                <a:cubicBezTo>
                  <a:pt x="340893" y="49892"/>
                  <a:pt x="353405" y="49708"/>
                  <a:pt x="363556" y="44068"/>
                </a:cubicBezTo>
                <a:cubicBezTo>
                  <a:pt x="386705" y="31207"/>
                  <a:pt x="429658" y="0"/>
                  <a:pt x="42965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reeform 9"/>
          <p:cNvSpPr/>
          <p:nvPr/>
        </p:nvSpPr>
        <p:spPr>
          <a:xfrm>
            <a:off x="6664069" y="3139807"/>
            <a:ext cx="563252" cy="1325673"/>
          </a:xfrm>
          <a:custGeom>
            <a:avLst/>
            <a:gdLst>
              <a:gd name="connsiteX0" fmla="*/ 485878 w 563252"/>
              <a:gd name="connsiteY0" fmla="*/ 0 h 1325673"/>
              <a:gd name="connsiteX1" fmla="*/ 397743 w 563252"/>
              <a:gd name="connsiteY1" fmla="*/ 22034 h 1325673"/>
              <a:gd name="connsiteX2" fmla="*/ 364692 w 563252"/>
              <a:gd name="connsiteY2" fmla="*/ 44068 h 1325673"/>
              <a:gd name="connsiteX3" fmla="*/ 298591 w 563252"/>
              <a:gd name="connsiteY3" fmla="*/ 66101 h 1325673"/>
              <a:gd name="connsiteX4" fmla="*/ 199439 w 563252"/>
              <a:gd name="connsiteY4" fmla="*/ 132203 h 1325673"/>
              <a:gd name="connsiteX5" fmla="*/ 122321 w 563252"/>
              <a:gd name="connsiteY5" fmla="*/ 176270 h 1325673"/>
              <a:gd name="connsiteX6" fmla="*/ 89271 w 563252"/>
              <a:gd name="connsiteY6" fmla="*/ 187287 h 1325673"/>
              <a:gd name="connsiteX7" fmla="*/ 67237 w 563252"/>
              <a:gd name="connsiteY7" fmla="*/ 220338 h 1325673"/>
              <a:gd name="connsiteX8" fmla="*/ 34186 w 563252"/>
              <a:gd name="connsiteY8" fmla="*/ 242371 h 1325673"/>
              <a:gd name="connsiteX9" fmla="*/ 23170 w 563252"/>
              <a:gd name="connsiteY9" fmla="*/ 275422 h 1325673"/>
              <a:gd name="connsiteX10" fmla="*/ 34186 w 563252"/>
              <a:gd name="connsiteY10" fmla="*/ 429658 h 1325673"/>
              <a:gd name="connsiteX11" fmla="*/ 12153 w 563252"/>
              <a:gd name="connsiteY11" fmla="*/ 815248 h 1325673"/>
              <a:gd name="connsiteX12" fmla="*/ 12153 w 563252"/>
              <a:gd name="connsiteY12" fmla="*/ 1322024 h 1325673"/>
              <a:gd name="connsiteX13" fmla="*/ 45203 w 563252"/>
              <a:gd name="connsiteY13" fmla="*/ 1311007 h 1325673"/>
              <a:gd name="connsiteX14" fmla="*/ 78254 w 563252"/>
              <a:gd name="connsiteY14" fmla="*/ 1244906 h 1325673"/>
              <a:gd name="connsiteX15" fmla="*/ 133338 w 563252"/>
              <a:gd name="connsiteY15" fmla="*/ 1178805 h 1325673"/>
              <a:gd name="connsiteX16" fmla="*/ 144355 w 563252"/>
              <a:gd name="connsiteY16" fmla="*/ 1145754 h 1325673"/>
              <a:gd name="connsiteX17" fmla="*/ 254524 w 563252"/>
              <a:gd name="connsiteY17" fmla="*/ 1013552 h 1325673"/>
              <a:gd name="connsiteX18" fmla="*/ 320625 w 563252"/>
              <a:gd name="connsiteY18" fmla="*/ 980501 h 1325673"/>
              <a:gd name="connsiteX19" fmla="*/ 386726 w 563252"/>
              <a:gd name="connsiteY19" fmla="*/ 958468 h 1325673"/>
              <a:gd name="connsiteX20" fmla="*/ 485878 w 563252"/>
              <a:gd name="connsiteY20" fmla="*/ 914400 h 1325673"/>
              <a:gd name="connsiteX21" fmla="*/ 518929 w 563252"/>
              <a:gd name="connsiteY21" fmla="*/ 903383 h 1325673"/>
              <a:gd name="connsiteX22" fmla="*/ 551979 w 563252"/>
              <a:gd name="connsiteY22" fmla="*/ 892366 h 1325673"/>
              <a:gd name="connsiteX23" fmla="*/ 562996 w 563252"/>
              <a:gd name="connsiteY23" fmla="*/ 859316 h 1325673"/>
              <a:gd name="connsiteX24" fmla="*/ 540962 w 563252"/>
              <a:gd name="connsiteY24" fmla="*/ 826265 h 132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3252" h="1325673">
                <a:moveTo>
                  <a:pt x="485878" y="0"/>
                </a:moveTo>
                <a:cubicBezTo>
                  <a:pt x="464927" y="4190"/>
                  <a:pt x="420327" y="10742"/>
                  <a:pt x="397743" y="22034"/>
                </a:cubicBezTo>
                <a:cubicBezTo>
                  <a:pt x="385900" y="27955"/>
                  <a:pt x="376792" y="38690"/>
                  <a:pt x="364692" y="44068"/>
                </a:cubicBezTo>
                <a:cubicBezTo>
                  <a:pt x="343468" y="53501"/>
                  <a:pt x="298591" y="66101"/>
                  <a:pt x="298591" y="66101"/>
                </a:cubicBezTo>
                <a:lnTo>
                  <a:pt x="199439" y="132203"/>
                </a:lnTo>
                <a:cubicBezTo>
                  <a:pt x="166247" y="154331"/>
                  <a:pt x="161458" y="159497"/>
                  <a:pt x="122321" y="176270"/>
                </a:cubicBezTo>
                <a:cubicBezTo>
                  <a:pt x="111647" y="180844"/>
                  <a:pt x="100288" y="183615"/>
                  <a:pt x="89271" y="187287"/>
                </a:cubicBezTo>
                <a:cubicBezTo>
                  <a:pt x="81926" y="198304"/>
                  <a:pt x="76600" y="210975"/>
                  <a:pt x="67237" y="220338"/>
                </a:cubicBezTo>
                <a:cubicBezTo>
                  <a:pt x="57874" y="229700"/>
                  <a:pt x="42457" y="232032"/>
                  <a:pt x="34186" y="242371"/>
                </a:cubicBezTo>
                <a:cubicBezTo>
                  <a:pt x="26932" y="251439"/>
                  <a:pt x="26842" y="264405"/>
                  <a:pt x="23170" y="275422"/>
                </a:cubicBezTo>
                <a:cubicBezTo>
                  <a:pt x="26842" y="326834"/>
                  <a:pt x="34186" y="378115"/>
                  <a:pt x="34186" y="429658"/>
                </a:cubicBezTo>
                <a:cubicBezTo>
                  <a:pt x="34186" y="617049"/>
                  <a:pt x="27295" y="663827"/>
                  <a:pt x="12153" y="815248"/>
                </a:cubicBezTo>
                <a:cubicBezTo>
                  <a:pt x="5803" y="954942"/>
                  <a:pt x="-11690" y="1184924"/>
                  <a:pt x="12153" y="1322024"/>
                </a:cubicBezTo>
                <a:cubicBezTo>
                  <a:pt x="14143" y="1333465"/>
                  <a:pt x="34186" y="1314679"/>
                  <a:pt x="45203" y="1311007"/>
                </a:cubicBezTo>
                <a:cubicBezTo>
                  <a:pt x="108349" y="1216291"/>
                  <a:pt x="32642" y="1336129"/>
                  <a:pt x="78254" y="1244906"/>
                </a:cubicBezTo>
                <a:cubicBezTo>
                  <a:pt x="93591" y="1214233"/>
                  <a:pt x="108976" y="1203168"/>
                  <a:pt x="133338" y="1178805"/>
                </a:cubicBezTo>
                <a:cubicBezTo>
                  <a:pt x="137010" y="1167788"/>
                  <a:pt x="138715" y="1155906"/>
                  <a:pt x="144355" y="1145754"/>
                </a:cubicBezTo>
                <a:cubicBezTo>
                  <a:pt x="160390" y="1116891"/>
                  <a:pt x="223023" y="1024053"/>
                  <a:pt x="254524" y="1013552"/>
                </a:cubicBezTo>
                <a:cubicBezTo>
                  <a:pt x="375070" y="973369"/>
                  <a:pt x="192471" y="1037458"/>
                  <a:pt x="320625" y="980501"/>
                </a:cubicBezTo>
                <a:cubicBezTo>
                  <a:pt x="341849" y="971068"/>
                  <a:pt x="367401" y="971351"/>
                  <a:pt x="386726" y="958468"/>
                </a:cubicBezTo>
                <a:cubicBezTo>
                  <a:pt x="439102" y="923551"/>
                  <a:pt x="407216" y="940621"/>
                  <a:pt x="485878" y="914400"/>
                </a:cubicBezTo>
                <a:lnTo>
                  <a:pt x="518929" y="903383"/>
                </a:lnTo>
                <a:lnTo>
                  <a:pt x="551979" y="892366"/>
                </a:lnTo>
                <a:cubicBezTo>
                  <a:pt x="555651" y="881349"/>
                  <a:pt x="564905" y="870771"/>
                  <a:pt x="562996" y="859316"/>
                </a:cubicBezTo>
                <a:cubicBezTo>
                  <a:pt x="560819" y="846255"/>
                  <a:pt x="540962" y="826265"/>
                  <a:pt x="540962" y="8262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reeform 10"/>
          <p:cNvSpPr/>
          <p:nvPr/>
        </p:nvSpPr>
        <p:spPr>
          <a:xfrm>
            <a:off x="6742323" y="4263528"/>
            <a:ext cx="528810" cy="895604"/>
          </a:xfrm>
          <a:custGeom>
            <a:avLst/>
            <a:gdLst>
              <a:gd name="connsiteX0" fmla="*/ 528810 w 528810"/>
              <a:gd name="connsiteY0" fmla="*/ 0 h 895604"/>
              <a:gd name="connsiteX1" fmla="*/ 473725 w 528810"/>
              <a:gd name="connsiteY1" fmla="*/ 44067 h 895604"/>
              <a:gd name="connsiteX2" fmla="*/ 407624 w 528810"/>
              <a:gd name="connsiteY2" fmla="*/ 66101 h 895604"/>
              <a:gd name="connsiteX3" fmla="*/ 341523 w 528810"/>
              <a:gd name="connsiteY3" fmla="*/ 110168 h 895604"/>
              <a:gd name="connsiteX4" fmla="*/ 308472 w 528810"/>
              <a:gd name="connsiteY4" fmla="*/ 143219 h 895604"/>
              <a:gd name="connsiteX5" fmla="*/ 242371 w 528810"/>
              <a:gd name="connsiteY5" fmla="*/ 187286 h 895604"/>
              <a:gd name="connsiteX6" fmla="*/ 143219 w 528810"/>
              <a:gd name="connsiteY6" fmla="*/ 275421 h 895604"/>
              <a:gd name="connsiteX7" fmla="*/ 110169 w 528810"/>
              <a:gd name="connsiteY7" fmla="*/ 341523 h 895604"/>
              <a:gd name="connsiteX8" fmla="*/ 77118 w 528810"/>
              <a:gd name="connsiteY8" fmla="*/ 363556 h 895604"/>
              <a:gd name="connsiteX9" fmla="*/ 55084 w 528810"/>
              <a:gd name="connsiteY9" fmla="*/ 495759 h 895604"/>
              <a:gd name="connsiteX10" fmla="*/ 33050 w 528810"/>
              <a:gd name="connsiteY10" fmla="*/ 616944 h 895604"/>
              <a:gd name="connsiteX11" fmla="*/ 22034 w 528810"/>
              <a:gd name="connsiteY11" fmla="*/ 649995 h 895604"/>
              <a:gd name="connsiteX12" fmla="*/ 0 w 528810"/>
              <a:gd name="connsiteY12" fmla="*/ 815248 h 895604"/>
              <a:gd name="connsiteX13" fmla="*/ 22034 w 528810"/>
              <a:gd name="connsiteY13" fmla="*/ 881349 h 8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810" h="895604">
                <a:moveTo>
                  <a:pt x="528810" y="0"/>
                </a:moveTo>
                <a:cubicBezTo>
                  <a:pt x="510448" y="14689"/>
                  <a:pt x="494368" y="32807"/>
                  <a:pt x="473725" y="44067"/>
                </a:cubicBezTo>
                <a:cubicBezTo>
                  <a:pt x="453335" y="55189"/>
                  <a:pt x="407624" y="66101"/>
                  <a:pt x="407624" y="66101"/>
                </a:cubicBezTo>
                <a:cubicBezTo>
                  <a:pt x="302185" y="171540"/>
                  <a:pt x="437186" y="46393"/>
                  <a:pt x="341523" y="110168"/>
                </a:cubicBezTo>
                <a:cubicBezTo>
                  <a:pt x="328559" y="118810"/>
                  <a:pt x="320770" y="133654"/>
                  <a:pt x="308472" y="143219"/>
                </a:cubicBezTo>
                <a:cubicBezTo>
                  <a:pt x="287569" y="159477"/>
                  <a:pt x="261096" y="168561"/>
                  <a:pt x="242371" y="187286"/>
                </a:cubicBezTo>
                <a:cubicBezTo>
                  <a:pt x="166908" y="262751"/>
                  <a:pt x="202198" y="236104"/>
                  <a:pt x="143219" y="275421"/>
                </a:cubicBezTo>
                <a:cubicBezTo>
                  <a:pt x="134259" y="302300"/>
                  <a:pt x="131524" y="320168"/>
                  <a:pt x="110169" y="341523"/>
                </a:cubicBezTo>
                <a:cubicBezTo>
                  <a:pt x="100806" y="350886"/>
                  <a:pt x="88135" y="356212"/>
                  <a:pt x="77118" y="363556"/>
                </a:cubicBezTo>
                <a:cubicBezTo>
                  <a:pt x="56007" y="511333"/>
                  <a:pt x="76563" y="377625"/>
                  <a:pt x="55084" y="495759"/>
                </a:cubicBezTo>
                <a:cubicBezTo>
                  <a:pt x="48534" y="531782"/>
                  <a:pt x="42122" y="580653"/>
                  <a:pt x="33050" y="616944"/>
                </a:cubicBezTo>
                <a:cubicBezTo>
                  <a:pt x="30234" y="628210"/>
                  <a:pt x="24553" y="638659"/>
                  <a:pt x="22034" y="649995"/>
                </a:cubicBezTo>
                <a:cubicBezTo>
                  <a:pt x="11044" y="699452"/>
                  <a:pt x="5305" y="767506"/>
                  <a:pt x="0" y="815248"/>
                </a:cubicBezTo>
                <a:cubicBezTo>
                  <a:pt x="11751" y="897507"/>
                  <a:pt x="-7344" y="910727"/>
                  <a:pt x="22034" y="8813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reeform 12"/>
          <p:cNvSpPr/>
          <p:nvPr/>
        </p:nvSpPr>
        <p:spPr>
          <a:xfrm>
            <a:off x="483812" y="815248"/>
            <a:ext cx="6765291" cy="5067759"/>
          </a:xfrm>
          <a:custGeom>
            <a:avLst/>
            <a:gdLst>
              <a:gd name="connsiteX0" fmla="*/ 56015 w 6765291"/>
              <a:gd name="connsiteY0" fmla="*/ 2104222 h 5067759"/>
              <a:gd name="connsiteX1" fmla="*/ 56015 w 6765291"/>
              <a:gd name="connsiteY1" fmla="*/ 1575412 h 5067759"/>
              <a:gd name="connsiteX2" fmla="*/ 44998 w 6765291"/>
              <a:gd name="connsiteY2" fmla="*/ 1509311 h 5067759"/>
              <a:gd name="connsiteX3" fmla="*/ 22964 w 6765291"/>
              <a:gd name="connsiteY3" fmla="*/ 1388125 h 5067759"/>
              <a:gd name="connsiteX4" fmla="*/ 11947 w 6765291"/>
              <a:gd name="connsiteY4" fmla="*/ 881350 h 5067759"/>
              <a:gd name="connsiteX5" fmla="*/ 33981 w 6765291"/>
              <a:gd name="connsiteY5" fmla="*/ 793215 h 5067759"/>
              <a:gd name="connsiteX6" fmla="*/ 44998 w 6765291"/>
              <a:gd name="connsiteY6" fmla="*/ 749147 h 5067759"/>
              <a:gd name="connsiteX7" fmla="*/ 56015 w 6765291"/>
              <a:gd name="connsiteY7" fmla="*/ 705080 h 5067759"/>
              <a:gd name="connsiteX8" fmla="*/ 89065 w 6765291"/>
              <a:gd name="connsiteY8" fmla="*/ 672029 h 5067759"/>
              <a:gd name="connsiteX9" fmla="*/ 111099 w 6765291"/>
              <a:gd name="connsiteY9" fmla="*/ 638979 h 5067759"/>
              <a:gd name="connsiteX10" fmla="*/ 177200 w 6765291"/>
              <a:gd name="connsiteY10" fmla="*/ 605928 h 5067759"/>
              <a:gd name="connsiteX11" fmla="*/ 210251 w 6765291"/>
              <a:gd name="connsiteY11" fmla="*/ 583894 h 5067759"/>
              <a:gd name="connsiteX12" fmla="*/ 309402 w 6765291"/>
              <a:gd name="connsiteY12" fmla="*/ 550844 h 5067759"/>
              <a:gd name="connsiteX13" fmla="*/ 342453 w 6765291"/>
              <a:gd name="connsiteY13" fmla="*/ 539827 h 5067759"/>
              <a:gd name="connsiteX14" fmla="*/ 430588 w 6765291"/>
              <a:gd name="connsiteY14" fmla="*/ 572877 h 5067759"/>
              <a:gd name="connsiteX15" fmla="*/ 529740 w 6765291"/>
              <a:gd name="connsiteY15" fmla="*/ 616945 h 5067759"/>
              <a:gd name="connsiteX16" fmla="*/ 595841 w 6765291"/>
              <a:gd name="connsiteY16" fmla="*/ 605928 h 5067759"/>
              <a:gd name="connsiteX17" fmla="*/ 628892 w 6765291"/>
              <a:gd name="connsiteY17" fmla="*/ 583894 h 5067759"/>
              <a:gd name="connsiteX18" fmla="*/ 661942 w 6765291"/>
              <a:gd name="connsiteY18" fmla="*/ 572877 h 5067759"/>
              <a:gd name="connsiteX19" fmla="*/ 672959 w 6765291"/>
              <a:gd name="connsiteY19" fmla="*/ 539827 h 5067759"/>
              <a:gd name="connsiteX20" fmla="*/ 661942 w 6765291"/>
              <a:gd name="connsiteY20" fmla="*/ 484742 h 5067759"/>
              <a:gd name="connsiteX21" fmla="*/ 562790 w 6765291"/>
              <a:gd name="connsiteY21" fmla="*/ 429658 h 5067759"/>
              <a:gd name="connsiteX22" fmla="*/ 540757 w 6765291"/>
              <a:gd name="connsiteY22" fmla="*/ 462709 h 5067759"/>
              <a:gd name="connsiteX23" fmla="*/ 496689 w 6765291"/>
              <a:gd name="connsiteY23" fmla="*/ 561860 h 5067759"/>
              <a:gd name="connsiteX24" fmla="*/ 463639 w 6765291"/>
              <a:gd name="connsiteY24" fmla="*/ 583894 h 5067759"/>
              <a:gd name="connsiteX25" fmla="*/ 430588 w 6765291"/>
              <a:gd name="connsiteY25" fmla="*/ 572877 h 5067759"/>
              <a:gd name="connsiteX26" fmla="*/ 441605 w 6765291"/>
              <a:gd name="connsiteY26" fmla="*/ 517793 h 5067759"/>
              <a:gd name="connsiteX27" fmla="*/ 452622 w 6765291"/>
              <a:gd name="connsiteY27" fmla="*/ 484742 h 5067759"/>
              <a:gd name="connsiteX28" fmla="*/ 485672 w 6765291"/>
              <a:gd name="connsiteY28" fmla="*/ 473725 h 5067759"/>
              <a:gd name="connsiteX29" fmla="*/ 518723 w 6765291"/>
              <a:gd name="connsiteY29" fmla="*/ 451692 h 5067759"/>
              <a:gd name="connsiteX30" fmla="*/ 650925 w 6765291"/>
              <a:gd name="connsiteY30" fmla="*/ 429658 h 5067759"/>
              <a:gd name="connsiteX31" fmla="*/ 661942 w 6765291"/>
              <a:gd name="connsiteY31" fmla="*/ 495759 h 5067759"/>
              <a:gd name="connsiteX32" fmla="*/ 661942 w 6765291"/>
              <a:gd name="connsiteY32" fmla="*/ 561860 h 5067759"/>
              <a:gd name="connsiteX33" fmla="*/ 628892 w 6765291"/>
              <a:gd name="connsiteY33" fmla="*/ 583894 h 5067759"/>
              <a:gd name="connsiteX34" fmla="*/ 595841 w 6765291"/>
              <a:gd name="connsiteY34" fmla="*/ 594911 h 5067759"/>
              <a:gd name="connsiteX35" fmla="*/ 507706 w 6765291"/>
              <a:gd name="connsiteY35" fmla="*/ 550844 h 5067759"/>
              <a:gd name="connsiteX36" fmla="*/ 496689 w 6765291"/>
              <a:gd name="connsiteY36" fmla="*/ 517793 h 5067759"/>
              <a:gd name="connsiteX37" fmla="*/ 474655 w 6765291"/>
              <a:gd name="connsiteY37" fmla="*/ 484742 h 5067759"/>
              <a:gd name="connsiteX38" fmla="*/ 463639 w 6765291"/>
              <a:gd name="connsiteY38" fmla="*/ 451692 h 5067759"/>
              <a:gd name="connsiteX39" fmla="*/ 430588 w 6765291"/>
              <a:gd name="connsiteY39" fmla="*/ 429658 h 5067759"/>
              <a:gd name="connsiteX40" fmla="*/ 177200 w 6765291"/>
              <a:gd name="connsiteY40" fmla="*/ 418641 h 5067759"/>
              <a:gd name="connsiteX41" fmla="*/ 111099 w 6765291"/>
              <a:gd name="connsiteY41" fmla="*/ 374574 h 5067759"/>
              <a:gd name="connsiteX42" fmla="*/ 100082 w 6765291"/>
              <a:gd name="connsiteY42" fmla="*/ 341523 h 5067759"/>
              <a:gd name="connsiteX43" fmla="*/ 111099 w 6765291"/>
              <a:gd name="connsiteY43" fmla="*/ 209321 h 5067759"/>
              <a:gd name="connsiteX44" fmla="*/ 122116 w 6765291"/>
              <a:gd name="connsiteY44" fmla="*/ 176270 h 5067759"/>
              <a:gd name="connsiteX45" fmla="*/ 155166 w 6765291"/>
              <a:gd name="connsiteY45" fmla="*/ 143219 h 5067759"/>
              <a:gd name="connsiteX46" fmla="*/ 177200 w 6765291"/>
              <a:gd name="connsiteY46" fmla="*/ 110169 h 5067759"/>
              <a:gd name="connsiteX47" fmla="*/ 243301 w 6765291"/>
              <a:gd name="connsiteY47" fmla="*/ 77118 h 5067759"/>
              <a:gd name="connsiteX48" fmla="*/ 276352 w 6765291"/>
              <a:gd name="connsiteY48" fmla="*/ 55085 h 5067759"/>
              <a:gd name="connsiteX49" fmla="*/ 375504 w 6765291"/>
              <a:gd name="connsiteY49" fmla="*/ 33051 h 5067759"/>
              <a:gd name="connsiteX50" fmla="*/ 496689 w 6765291"/>
              <a:gd name="connsiteY50" fmla="*/ 0 h 5067759"/>
              <a:gd name="connsiteX51" fmla="*/ 761094 w 6765291"/>
              <a:gd name="connsiteY51" fmla="*/ 22034 h 5067759"/>
              <a:gd name="connsiteX52" fmla="*/ 860246 w 6765291"/>
              <a:gd name="connsiteY52" fmla="*/ 55085 h 5067759"/>
              <a:gd name="connsiteX53" fmla="*/ 893296 w 6765291"/>
              <a:gd name="connsiteY53" fmla="*/ 66101 h 5067759"/>
              <a:gd name="connsiteX54" fmla="*/ 948381 w 6765291"/>
              <a:gd name="connsiteY54" fmla="*/ 132203 h 5067759"/>
              <a:gd name="connsiteX55" fmla="*/ 959398 w 6765291"/>
              <a:gd name="connsiteY55" fmla="*/ 165253 h 5067759"/>
              <a:gd name="connsiteX56" fmla="*/ 981431 w 6765291"/>
              <a:gd name="connsiteY56" fmla="*/ 198304 h 5067759"/>
              <a:gd name="connsiteX57" fmla="*/ 992448 w 6765291"/>
              <a:gd name="connsiteY57" fmla="*/ 231354 h 5067759"/>
              <a:gd name="connsiteX58" fmla="*/ 1014482 w 6765291"/>
              <a:gd name="connsiteY58" fmla="*/ 264405 h 5067759"/>
              <a:gd name="connsiteX59" fmla="*/ 1036516 w 6765291"/>
              <a:gd name="connsiteY59" fmla="*/ 341523 h 5067759"/>
              <a:gd name="connsiteX60" fmla="*/ 1047533 w 6765291"/>
              <a:gd name="connsiteY60" fmla="*/ 374574 h 5067759"/>
              <a:gd name="connsiteX61" fmla="*/ 1047533 w 6765291"/>
              <a:gd name="connsiteY61" fmla="*/ 936434 h 5067759"/>
              <a:gd name="connsiteX62" fmla="*/ 1080583 w 6765291"/>
              <a:gd name="connsiteY62" fmla="*/ 1068636 h 5067759"/>
              <a:gd name="connsiteX63" fmla="*/ 1113634 w 6765291"/>
              <a:gd name="connsiteY63" fmla="*/ 1079653 h 5067759"/>
              <a:gd name="connsiteX64" fmla="*/ 1256853 w 6765291"/>
              <a:gd name="connsiteY64" fmla="*/ 1068636 h 5067759"/>
              <a:gd name="connsiteX65" fmla="*/ 1300921 w 6765291"/>
              <a:gd name="connsiteY65" fmla="*/ 1057619 h 5067759"/>
              <a:gd name="connsiteX66" fmla="*/ 1367022 w 6765291"/>
              <a:gd name="connsiteY66" fmla="*/ 1013552 h 5067759"/>
              <a:gd name="connsiteX67" fmla="*/ 1411089 w 6765291"/>
              <a:gd name="connsiteY67" fmla="*/ 991518 h 5067759"/>
              <a:gd name="connsiteX68" fmla="*/ 1499224 w 6765291"/>
              <a:gd name="connsiteY68" fmla="*/ 892366 h 5067759"/>
              <a:gd name="connsiteX69" fmla="*/ 1532275 w 6765291"/>
              <a:gd name="connsiteY69" fmla="*/ 859316 h 5067759"/>
              <a:gd name="connsiteX70" fmla="*/ 1565325 w 6765291"/>
              <a:gd name="connsiteY70" fmla="*/ 793215 h 5067759"/>
              <a:gd name="connsiteX71" fmla="*/ 1587359 w 6765291"/>
              <a:gd name="connsiteY71" fmla="*/ 716097 h 5067759"/>
              <a:gd name="connsiteX72" fmla="*/ 1631427 w 6765291"/>
              <a:gd name="connsiteY72" fmla="*/ 638979 h 5067759"/>
              <a:gd name="connsiteX73" fmla="*/ 1664477 w 6765291"/>
              <a:gd name="connsiteY73" fmla="*/ 561860 h 5067759"/>
              <a:gd name="connsiteX74" fmla="*/ 1686511 w 6765291"/>
              <a:gd name="connsiteY74" fmla="*/ 495759 h 5067759"/>
              <a:gd name="connsiteX75" fmla="*/ 1708545 w 6765291"/>
              <a:gd name="connsiteY75" fmla="*/ 451692 h 5067759"/>
              <a:gd name="connsiteX76" fmla="*/ 1774646 w 6765291"/>
              <a:gd name="connsiteY76" fmla="*/ 319489 h 5067759"/>
              <a:gd name="connsiteX77" fmla="*/ 1796680 w 6765291"/>
              <a:gd name="connsiteY77" fmla="*/ 286439 h 5067759"/>
              <a:gd name="connsiteX78" fmla="*/ 1862781 w 6765291"/>
              <a:gd name="connsiteY78" fmla="*/ 242371 h 5067759"/>
              <a:gd name="connsiteX79" fmla="*/ 1928882 w 6765291"/>
              <a:gd name="connsiteY79" fmla="*/ 220338 h 5067759"/>
              <a:gd name="connsiteX80" fmla="*/ 2039051 w 6765291"/>
              <a:gd name="connsiteY80" fmla="*/ 231354 h 5067759"/>
              <a:gd name="connsiteX81" fmla="*/ 2083118 w 6765291"/>
              <a:gd name="connsiteY81" fmla="*/ 297456 h 5067759"/>
              <a:gd name="connsiteX82" fmla="*/ 2072101 w 6765291"/>
              <a:gd name="connsiteY82" fmla="*/ 484742 h 5067759"/>
              <a:gd name="connsiteX83" fmla="*/ 2061084 w 6765291"/>
              <a:gd name="connsiteY83" fmla="*/ 517793 h 5067759"/>
              <a:gd name="connsiteX84" fmla="*/ 2028034 w 6765291"/>
              <a:gd name="connsiteY84" fmla="*/ 616945 h 5067759"/>
              <a:gd name="connsiteX85" fmla="*/ 2006000 w 6765291"/>
              <a:gd name="connsiteY85" fmla="*/ 649995 h 5067759"/>
              <a:gd name="connsiteX86" fmla="*/ 1939899 w 6765291"/>
              <a:gd name="connsiteY86" fmla="*/ 760164 h 5067759"/>
              <a:gd name="connsiteX87" fmla="*/ 1873798 w 6765291"/>
              <a:gd name="connsiteY87" fmla="*/ 826265 h 5067759"/>
              <a:gd name="connsiteX88" fmla="*/ 1862781 w 6765291"/>
              <a:gd name="connsiteY88" fmla="*/ 859316 h 5067759"/>
              <a:gd name="connsiteX89" fmla="*/ 1818713 w 6765291"/>
              <a:gd name="connsiteY89" fmla="*/ 925417 h 5067759"/>
              <a:gd name="connsiteX90" fmla="*/ 1785663 w 6765291"/>
              <a:gd name="connsiteY90" fmla="*/ 991518 h 5067759"/>
              <a:gd name="connsiteX91" fmla="*/ 1939899 w 6765291"/>
              <a:gd name="connsiteY91" fmla="*/ 1024569 h 5067759"/>
              <a:gd name="connsiteX92" fmla="*/ 2017017 w 6765291"/>
              <a:gd name="connsiteY92" fmla="*/ 991518 h 5067759"/>
              <a:gd name="connsiteX93" fmla="*/ 2050068 w 6765291"/>
              <a:gd name="connsiteY93" fmla="*/ 980501 h 5067759"/>
              <a:gd name="connsiteX94" fmla="*/ 2149219 w 6765291"/>
              <a:gd name="connsiteY94" fmla="*/ 914400 h 5067759"/>
              <a:gd name="connsiteX95" fmla="*/ 2182270 w 6765291"/>
              <a:gd name="connsiteY95" fmla="*/ 892366 h 5067759"/>
              <a:gd name="connsiteX96" fmla="*/ 2226337 w 6765291"/>
              <a:gd name="connsiteY96" fmla="*/ 870333 h 5067759"/>
              <a:gd name="connsiteX97" fmla="*/ 2292439 w 6765291"/>
              <a:gd name="connsiteY97" fmla="*/ 826265 h 5067759"/>
              <a:gd name="connsiteX98" fmla="*/ 2391590 w 6765291"/>
              <a:gd name="connsiteY98" fmla="*/ 793215 h 5067759"/>
              <a:gd name="connsiteX99" fmla="*/ 2424641 w 6765291"/>
              <a:gd name="connsiteY99" fmla="*/ 782198 h 5067759"/>
              <a:gd name="connsiteX100" fmla="*/ 2611928 w 6765291"/>
              <a:gd name="connsiteY100" fmla="*/ 815248 h 5067759"/>
              <a:gd name="connsiteX101" fmla="*/ 2622945 w 6765291"/>
              <a:gd name="connsiteY101" fmla="*/ 848299 h 5067759"/>
              <a:gd name="connsiteX102" fmla="*/ 2667012 w 6765291"/>
              <a:gd name="connsiteY102" fmla="*/ 914400 h 5067759"/>
              <a:gd name="connsiteX103" fmla="*/ 2678029 w 6765291"/>
              <a:gd name="connsiteY103" fmla="*/ 1101687 h 5067759"/>
              <a:gd name="connsiteX104" fmla="*/ 2655995 w 6765291"/>
              <a:gd name="connsiteY104" fmla="*/ 1167788 h 5067759"/>
              <a:gd name="connsiteX105" fmla="*/ 2589894 w 6765291"/>
              <a:gd name="connsiteY105" fmla="*/ 1200839 h 5067759"/>
              <a:gd name="connsiteX106" fmla="*/ 2534810 w 6765291"/>
              <a:gd name="connsiteY106" fmla="*/ 1222872 h 5067759"/>
              <a:gd name="connsiteX107" fmla="*/ 2424641 w 6765291"/>
              <a:gd name="connsiteY107" fmla="*/ 1266940 h 5067759"/>
              <a:gd name="connsiteX108" fmla="*/ 2380574 w 6765291"/>
              <a:gd name="connsiteY108" fmla="*/ 1277957 h 5067759"/>
              <a:gd name="connsiteX109" fmla="*/ 1972949 w 6765291"/>
              <a:gd name="connsiteY109" fmla="*/ 1288974 h 5067759"/>
              <a:gd name="connsiteX110" fmla="*/ 1939899 w 6765291"/>
              <a:gd name="connsiteY110" fmla="*/ 1299991 h 5067759"/>
              <a:gd name="connsiteX111" fmla="*/ 1862781 w 6765291"/>
              <a:gd name="connsiteY111" fmla="*/ 1322024 h 5067759"/>
              <a:gd name="connsiteX112" fmla="*/ 1796680 w 6765291"/>
              <a:gd name="connsiteY112" fmla="*/ 1377109 h 5067759"/>
              <a:gd name="connsiteX113" fmla="*/ 1763629 w 6765291"/>
              <a:gd name="connsiteY113" fmla="*/ 1399142 h 5067759"/>
              <a:gd name="connsiteX114" fmla="*/ 1774646 w 6765291"/>
              <a:gd name="connsiteY114" fmla="*/ 1553379 h 5067759"/>
              <a:gd name="connsiteX115" fmla="*/ 1785663 w 6765291"/>
              <a:gd name="connsiteY115" fmla="*/ 1586429 h 5067759"/>
              <a:gd name="connsiteX116" fmla="*/ 1862781 w 6765291"/>
              <a:gd name="connsiteY116" fmla="*/ 1641513 h 5067759"/>
              <a:gd name="connsiteX117" fmla="*/ 1928882 w 6765291"/>
              <a:gd name="connsiteY117" fmla="*/ 1685581 h 5067759"/>
              <a:gd name="connsiteX118" fmla="*/ 2325489 w 6765291"/>
              <a:gd name="connsiteY118" fmla="*/ 1707615 h 5067759"/>
              <a:gd name="connsiteX119" fmla="*/ 2402607 w 6765291"/>
              <a:gd name="connsiteY119" fmla="*/ 1762699 h 5067759"/>
              <a:gd name="connsiteX120" fmla="*/ 2479725 w 6765291"/>
              <a:gd name="connsiteY120" fmla="*/ 1839817 h 5067759"/>
              <a:gd name="connsiteX121" fmla="*/ 2501759 w 6765291"/>
              <a:gd name="connsiteY121" fmla="*/ 1872868 h 5067759"/>
              <a:gd name="connsiteX122" fmla="*/ 2490742 w 6765291"/>
              <a:gd name="connsiteY122" fmla="*/ 2038121 h 5067759"/>
              <a:gd name="connsiteX123" fmla="*/ 2468708 w 6765291"/>
              <a:gd name="connsiteY123" fmla="*/ 2071171 h 5067759"/>
              <a:gd name="connsiteX124" fmla="*/ 2402607 w 6765291"/>
              <a:gd name="connsiteY124" fmla="*/ 2159306 h 5067759"/>
              <a:gd name="connsiteX125" fmla="*/ 2259388 w 6765291"/>
              <a:gd name="connsiteY125" fmla="*/ 2203374 h 5067759"/>
              <a:gd name="connsiteX126" fmla="*/ 2204304 w 6765291"/>
              <a:gd name="connsiteY126" fmla="*/ 2214391 h 5067759"/>
              <a:gd name="connsiteX127" fmla="*/ 2061084 w 6765291"/>
              <a:gd name="connsiteY127" fmla="*/ 2225407 h 5067759"/>
              <a:gd name="connsiteX128" fmla="*/ 1972949 w 6765291"/>
              <a:gd name="connsiteY128" fmla="*/ 2236424 h 5067759"/>
              <a:gd name="connsiteX129" fmla="*/ 1950916 w 6765291"/>
              <a:gd name="connsiteY129" fmla="*/ 2269475 h 5067759"/>
              <a:gd name="connsiteX130" fmla="*/ 1928882 w 6765291"/>
              <a:gd name="connsiteY130" fmla="*/ 2357610 h 5067759"/>
              <a:gd name="connsiteX131" fmla="*/ 2006000 w 6765291"/>
              <a:gd name="connsiteY131" fmla="*/ 2456762 h 5067759"/>
              <a:gd name="connsiteX132" fmla="*/ 2039051 w 6765291"/>
              <a:gd name="connsiteY132" fmla="*/ 2478795 h 5067759"/>
              <a:gd name="connsiteX133" fmla="*/ 2072101 w 6765291"/>
              <a:gd name="connsiteY133" fmla="*/ 2500829 h 5067759"/>
              <a:gd name="connsiteX134" fmla="*/ 2314472 w 6765291"/>
              <a:gd name="connsiteY134" fmla="*/ 2533880 h 5067759"/>
              <a:gd name="connsiteX135" fmla="*/ 2380574 w 6765291"/>
              <a:gd name="connsiteY135" fmla="*/ 2588964 h 5067759"/>
              <a:gd name="connsiteX136" fmla="*/ 2424641 w 6765291"/>
              <a:gd name="connsiteY136" fmla="*/ 2655065 h 5067759"/>
              <a:gd name="connsiteX137" fmla="*/ 2402607 w 6765291"/>
              <a:gd name="connsiteY137" fmla="*/ 2809301 h 5067759"/>
              <a:gd name="connsiteX138" fmla="*/ 2314472 w 6765291"/>
              <a:gd name="connsiteY138" fmla="*/ 2864386 h 5067759"/>
              <a:gd name="connsiteX139" fmla="*/ 2281422 w 6765291"/>
              <a:gd name="connsiteY139" fmla="*/ 2875403 h 5067759"/>
              <a:gd name="connsiteX140" fmla="*/ 2039051 w 6765291"/>
              <a:gd name="connsiteY140" fmla="*/ 2897436 h 5067759"/>
              <a:gd name="connsiteX141" fmla="*/ 1950916 w 6765291"/>
              <a:gd name="connsiteY141" fmla="*/ 2952521 h 5067759"/>
              <a:gd name="connsiteX142" fmla="*/ 1939899 w 6765291"/>
              <a:gd name="connsiteY142" fmla="*/ 2985571 h 5067759"/>
              <a:gd name="connsiteX143" fmla="*/ 1950916 w 6765291"/>
              <a:gd name="connsiteY143" fmla="*/ 3062689 h 5067759"/>
              <a:gd name="connsiteX144" fmla="*/ 2039051 w 6765291"/>
              <a:gd name="connsiteY144" fmla="*/ 3150824 h 5067759"/>
              <a:gd name="connsiteX145" fmla="*/ 2072101 w 6765291"/>
              <a:gd name="connsiteY145" fmla="*/ 3172858 h 5067759"/>
              <a:gd name="connsiteX146" fmla="*/ 2127186 w 6765291"/>
              <a:gd name="connsiteY146" fmla="*/ 3183875 h 5067759"/>
              <a:gd name="connsiteX147" fmla="*/ 2204304 w 6765291"/>
              <a:gd name="connsiteY147" fmla="*/ 3205909 h 5067759"/>
              <a:gd name="connsiteX148" fmla="*/ 2457692 w 6765291"/>
              <a:gd name="connsiteY148" fmla="*/ 3194892 h 5067759"/>
              <a:gd name="connsiteX149" fmla="*/ 2512776 w 6765291"/>
              <a:gd name="connsiteY149" fmla="*/ 3183875 h 5067759"/>
              <a:gd name="connsiteX150" fmla="*/ 2545827 w 6765291"/>
              <a:gd name="connsiteY150" fmla="*/ 3150824 h 5067759"/>
              <a:gd name="connsiteX151" fmla="*/ 2589894 w 6765291"/>
              <a:gd name="connsiteY151" fmla="*/ 3139807 h 5067759"/>
              <a:gd name="connsiteX152" fmla="*/ 2622945 w 6765291"/>
              <a:gd name="connsiteY152" fmla="*/ 3128791 h 5067759"/>
              <a:gd name="connsiteX153" fmla="*/ 2700063 w 6765291"/>
              <a:gd name="connsiteY153" fmla="*/ 3150824 h 5067759"/>
              <a:gd name="connsiteX154" fmla="*/ 2711080 w 6765291"/>
              <a:gd name="connsiteY154" fmla="*/ 3183875 h 5067759"/>
              <a:gd name="connsiteX155" fmla="*/ 2700063 w 6765291"/>
              <a:gd name="connsiteY155" fmla="*/ 3316077 h 5067759"/>
              <a:gd name="connsiteX156" fmla="*/ 2678029 w 6765291"/>
              <a:gd name="connsiteY156" fmla="*/ 3371162 h 5067759"/>
              <a:gd name="connsiteX157" fmla="*/ 2622945 w 6765291"/>
              <a:gd name="connsiteY157" fmla="*/ 3437263 h 5067759"/>
              <a:gd name="connsiteX158" fmla="*/ 2545827 w 6765291"/>
              <a:gd name="connsiteY158" fmla="*/ 3470313 h 5067759"/>
              <a:gd name="connsiteX159" fmla="*/ 2457692 w 6765291"/>
              <a:gd name="connsiteY159" fmla="*/ 3503364 h 5067759"/>
              <a:gd name="connsiteX160" fmla="*/ 2413624 w 6765291"/>
              <a:gd name="connsiteY160" fmla="*/ 3525398 h 5067759"/>
              <a:gd name="connsiteX161" fmla="*/ 2369557 w 6765291"/>
              <a:gd name="connsiteY161" fmla="*/ 3536415 h 5067759"/>
              <a:gd name="connsiteX162" fmla="*/ 2336506 w 6765291"/>
              <a:gd name="connsiteY162" fmla="*/ 3547432 h 5067759"/>
              <a:gd name="connsiteX163" fmla="*/ 2292439 w 6765291"/>
              <a:gd name="connsiteY163" fmla="*/ 3558448 h 5067759"/>
              <a:gd name="connsiteX164" fmla="*/ 2259388 w 6765291"/>
              <a:gd name="connsiteY164" fmla="*/ 3569465 h 5067759"/>
              <a:gd name="connsiteX165" fmla="*/ 2182270 w 6765291"/>
              <a:gd name="connsiteY165" fmla="*/ 3591499 h 5067759"/>
              <a:gd name="connsiteX166" fmla="*/ 2105152 w 6765291"/>
              <a:gd name="connsiteY166" fmla="*/ 3646583 h 5067759"/>
              <a:gd name="connsiteX167" fmla="*/ 2061084 w 6765291"/>
              <a:gd name="connsiteY167" fmla="*/ 3723701 h 5067759"/>
              <a:gd name="connsiteX168" fmla="*/ 2050068 w 6765291"/>
              <a:gd name="connsiteY168" fmla="*/ 3756752 h 5067759"/>
              <a:gd name="connsiteX169" fmla="*/ 2061084 w 6765291"/>
              <a:gd name="connsiteY169" fmla="*/ 3888954 h 5067759"/>
              <a:gd name="connsiteX170" fmla="*/ 2083118 w 6765291"/>
              <a:gd name="connsiteY170" fmla="*/ 3922005 h 5067759"/>
              <a:gd name="connsiteX171" fmla="*/ 2094135 w 6765291"/>
              <a:gd name="connsiteY171" fmla="*/ 3955056 h 5067759"/>
              <a:gd name="connsiteX172" fmla="*/ 2138202 w 6765291"/>
              <a:gd name="connsiteY172" fmla="*/ 4021157 h 5067759"/>
              <a:gd name="connsiteX173" fmla="*/ 2160236 w 6765291"/>
              <a:gd name="connsiteY173" fmla="*/ 4054207 h 5067759"/>
              <a:gd name="connsiteX174" fmla="*/ 2226337 w 6765291"/>
              <a:gd name="connsiteY174" fmla="*/ 4098275 h 5067759"/>
              <a:gd name="connsiteX175" fmla="*/ 2303455 w 6765291"/>
              <a:gd name="connsiteY175" fmla="*/ 4131325 h 5067759"/>
              <a:gd name="connsiteX176" fmla="*/ 2336506 w 6765291"/>
              <a:gd name="connsiteY176" fmla="*/ 4142342 h 5067759"/>
              <a:gd name="connsiteX177" fmla="*/ 2446675 w 6765291"/>
              <a:gd name="connsiteY177" fmla="*/ 4131325 h 5067759"/>
              <a:gd name="connsiteX178" fmla="*/ 2512776 w 6765291"/>
              <a:gd name="connsiteY178" fmla="*/ 4109292 h 5067759"/>
              <a:gd name="connsiteX179" fmla="*/ 2545827 w 6765291"/>
              <a:gd name="connsiteY179" fmla="*/ 4087258 h 5067759"/>
              <a:gd name="connsiteX180" fmla="*/ 2622945 w 6765291"/>
              <a:gd name="connsiteY180" fmla="*/ 4032174 h 5067759"/>
              <a:gd name="connsiteX181" fmla="*/ 2644978 w 6765291"/>
              <a:gd name="connsiteY181" fmla="*/ 3955056 h 5067759"/>
              <a:gd name="connsiteX182" fmla="*/ 2633961 w 6765291"/>
              <a:gd name="connsiteY182" fmla="*/ 3811836 h 5067759"/>
              <a:gd name="connsiteX183" fmla="*/ 2622945 w 6765291"/>
              <a:gd name="connsiteY183" fmla="*/ 3701668 h 5067759"/>
              <a:gd name="connsiteX184" fmla="*/ 2600911 w 6765291"/>
              <a:gd name="connsiteY184" fmla="*/ 3624550 h 5067759"/>
              <a:gd name="connsiteX185" fmla="*/ 2622945 w 6765291"/>
              <a:gd name="connsiteY185" fmla="*/ 3481330 h 5067759"/>
              <a:gd name="connsiteX186" fmla="*/ 2766164 w 6765291"/>
              <a:gd name="connsiteY186" fmla="*/ 3492347 h 5067759"/>
              <a:gd name="connsiteX187" fmla="*/ 2810231 w 6765291"/>
              <a:gd name="connsiteY187" fmla="*/ 3525398 h 5067759"/>
              <a:gd name="connsiteX188" fmla="*/ 2920400 w 6765291"/>
              <a:gd name="connsiteY188" fmla="*/ 3558448 h 5067759"/>
              <a:gd name="connsiteX189" fmla="*/ 2964468 w 6765291"/>
              <a:gd name="connsiteY189" fmla="*/ 3580482 h 5067759"/>
              <a:gd name="connsiteX190" fmla="*/ 3030569 w 6765291"/>
              <a:gd name="connsiteY190" fmla="*/ 3624550 h 5067759"/>
              <a:gd name="connsiteX191" fmla="*/ 3096670 w 6765291"/>
              <a:gd name="connsiteY191" fmla="*/ 3745735 h 5067759"/>
              <a:gd name="connsiteX192" fmla="*/ 3118704 w 6765291"/>
              <a:gd name="connsiteY192" fmla="*/ 3778786 h 5067759"/>
              <a:gd name="connsiteX193" fmla="*/ 3129721 w 6765291"/>
              <a:gd name="connsiteY193" fmla="*/ 3811836 h 5067759"/>
              <a:gd name="connsiteX194" fmla="*/ 3162771 w 6765291"/>
              <a:gd name="connsiteY194" fmla="*/ 3888954 h 5067759"/>
              <a:gd name="connsiteX195" fmla="*/ 3195822 w 6765291"/>
              <a:gd name="connsiteY195" fmla="*/ 4021157 h 5067759"/>
              <a:gd name="connsiteX196" fmla="*/ 3261923 w 6765291"/>
              <a:gd name="connsiteY196" fmla="*/ 4109292 h 5067759"/>
              <a:gd name="connsiteX197" fmla="*/ 3294974 w 6765291"/>
              <a:gd name="connsiteY197" fmla="*/ 4120309 h 5067759"/>
              <a:gd name="connsiteX198" fmla="*/ 3339041 w 6765291"/>
              <a:gd name="connsiteY198" fmla="*/ 4098275 h 5067759"/>
              <a:gd name="connsiteX199" fmla="*/ 3361075 w 6765291"/>
              <a:gd name="connsiteY199" fmla="*/ 4065224 h 5067759"/>
              <a:gd name="connsiteX200" fmla="*/ 3394125 w 6765291"/>
              <a:gd name="connsiteY200" fmla="*/ 3977089 h 5067759"/>
              <a:gd name="connsiteX201" fmla="*/ 3416159 w 6765291"/>
              <a:gd name="connsiteY201" fmla="*/ 3888954 h 5067759"/>
              <a:gd name="connsiteX202" fmla="*/ 3449210 w 6765291"/>
              <a:gd name="connsiteY202" fmla="*/ 3778786 h 5067759"/>
              <a:gd name="connsiteX203" fmla="*/ 3438193 w 6765291"/>
              <a:gd name="connsiteY203" fmla="*/ 3459297 h 5067759"/>
              <a:gd name="connsiteX204" fmla="*/ 3427176 w 6765291"/>
              <a:gd name="connsiteY204" fmla="*/ 3415229 h 5067759"/>
              <a:gd name="connsiteX205" fmla="*/ 3328024 w 6765291"/>
              <a:gd name="connsiteY205" fmla="*/ 3338111 h 5067759"/>
              <a:gd name="connsiteX206" fmla="*/ 3261923 w 6765291"/>
              <a:gd name="connsiteY206" fmla="*/ 3294044 h 5067759"/>
              <a:gd name="connsiteX207" fmla="*/ 3140737 w 6765291"/>
              <a:gd name="connsiteY207" fmla="*/ 3238959 h 5067759"/>
              <a:gd name="connsiteX208" fmla="*/ 3107687 w 6765291"/>
              <a:gd name="connsiteY208" fmla="*/ 3216925 h 5067759"/>
              <a:gd name="connsiteX209" fmla="*/ 3074636 w 6765291"/>
              <a:gd name="connsiteY209" fmla="*/ 3183875 h 5067759"/>
              <a:gd name="connsiteX210" fmla="*/ 3030569 w 6765291"/>
              <a:gd name="connsiteY210" fmla="*/ 3161841 h 5067759"/>
              <a:gd name="connsiteX211" fmla="*/ 2986501 w 6765291"/>
              <a:gd name="connsiteY211" fmla="*/ 3095740 h 5067759"/>
              <a:gd name="connsiteX212" fmla="*/ 2997518 w 6765291"/>
              <a:gd name="connsiteY212" fmla="*/ 3007605 h 5067759"/>
              <a:gd name="connsiteX213" fmla="*/ 3030569 w 6765291"/>
              <a:gd name="connsiteY213" fmla="*/ 2963538 h 5067759"/>
              <a:gd name="connsiteX214" fmla="*/ 3118704 w 6765291"/>
              <a:gd name="connsiteY214" fmla="*/ 2908453 h 5067759"/>
              <a:gd name="connsiteX215" fmla="*/ 3283957 w 6765291"/>
              <a:gd name="connsiteY215" fmla="*/ 2919470 h 5067759"/>
              <a:gd name="connsiteX216" fmla="*/ 3361075 w 6765291"/>
              <a:gd name="connsiteY216" fmla="*/ 2952521 h 5067759"/>
              <a:gd name="connsiteX217" fmla="*/ 3427176 w 6765291"/>
              <a:gd name="connsiteY217" fmla="*/ 2963538 h 5067759"/>
              <a:gd name="connsiteX218" fmla="*/ 3482260 w 6765291"/>
              <a:gd name="connsiteY218" fmla="*/ 2974554 h 5067759"/>
              <a:gd name="connsiteX219" fmla="*/ 3548361 w 6765291"/>
              <a:gd name="connsiteY219" fmla="*/ 2963538 h 5067759"/>
              <a:gd name="connsiteX220" fmla="*/ 3570395 w 6765291"/>
              <a:gd name="connsiteY220" fmla="*/ 2897436 h 5067759"/>
              <a:gd name="connsiteX221" fmla="*/ 3559378 w 6765291"/>
              <a:gd name="connsiteY221" fmla="*/ 2776251 h 5067759"/>
              <a:gd name="connsiteX222" fmla="*/ 3482260 w 6765291"/>
              <a:gd name="connsiteY222" fmla="*/ 2677099 h 5067759"/>
              <a:gd name="connsiteX223" fmla="*/ 3449210 w 6765291"/>
              <a:gd name="connsiteY223" fmla="*/ 2633032 h 5067759"/>
              <a:gd name="connsiteX224" fmla="*/ 3405142 w 6765291"/>
              <a:gd name="connsiteY224" fmla="*/ 2610998 h 5067759"/>
              <a:gd name="connsiteX225" fmla="*/ 3372092 w 6765291"/>
              <a:gd name="connsiteY225" fmla="*/ 2588964 h 5067759"/>
              <a:gd name="connsiteX226" fmla="*/ 3162771 w 6765291"/>
              <a:gd name="connsiteY226" fmla="*/ 2577947 h 5067759"/>
              <a:gd name="connsiteX227" fmla="*/ 3107687 w 6765291"/>
              <a:gd name="connsiteY227" fmla="*/ 2555913 h 5067759"/>
              <a:gd name="connsiteX228" fmla="*/ 3052602 w 6765291"/>
              <a:gd name="connsiteY228" fmla="*/ 2544897 h 5067759"/>
              <a:gd name="connsiteX229" fmla="*/ 2975484 w 6765291"/>
              <a:gd name="connsiteY229" fmla="*/ 2500829 h 5067759"/>
              <a:gd name="connsiteX230" fmla="*/ 2942434 w 6765291"/>
              <a:gd name="connsiteY230" fmla="*/ 2489812 h 5067759"/>
              <a:gd name="connsiteX231" fmla="*/ 2898366 w 6765291"/>
              <a:gd name="connsiteY231" fmla="*/ 2467779 h 5067759"/>
              <a:gd name="connsiteX232" fmla="*/ 2876333 w 6765291"/>
              <a:gd name="connsiteY232" fmla="*/ 2434728 h 5067759"/>
              <a:gd name="connsiteX233" fmla="*/ 2887349 w 6765291"/>
              <a:gd name="connsiteY233" fmla="*/ 2324559 h 5067759"/>
              <a:gd name="connsiteX234" fmla="*/ 2909383 w 6765291"/>
              <a:gd name="connsiteY234" fmla="*/ 2291509 h 5067759"/>
              <a:gd name="connsiteX235" fmla="*/ 2986501 w 6765291"/>
              <a:gd name="connsiteY235" fmla="*/ 2247441 h 5067759"/>
              <a:gd name="connsiteX236" fmla="*/ 3008535 w 6765291"/>
              <a:gd name="connsiteY236" fmla="*/ 2214391 h 5067759"/>
              <a:gd name="connsiteX237" fmla="*/ 3074636 w 6765291"/>
              <a:gd name="connsiteY237" fmla="*/ 2192357 h 5067759"/>
              <a:gd name="connsiteX238" fmla="*/ 3416159 w 6765291"/>
              <a:gd name="connsiteY238" fmla="*/ 2181340 h 5067759"/>
              <a:gd name="connsiteX239" fmla="*/ 3482260 w 6765291"/>
              <a:gd name="connsiteY239" fmla="*/ 2159306 h 5067759"/>
              <a:gd name="connsiteX240" fmla="*/ 3559378 w 6765291"/>
              <a:gd name="connsiteY240" fmla="*/ 2104222 h 5067759"/>
              <a:gd name="connsiteX241" fmla="*/ 3570395 w 6765291"/>
              <a:gd name="connsiteY241" fmla="*/ 2071171 h 5067759"/>
              <a:gd name="connsiteX242" fmla="*/ 3592429 w 6765291"/>
              <a:gd name="connsiteY242" fmla="*/ 2038121 h 5067759"/>
              <a:gd name="connsiteX243" fmla="*/ 3603446 w 6765291"/>
              <a:gd name="connsiteY243" fmla="*/ 1972019 h 5067759"/>
              <a:gd name="connsiteX244" fmla="*/ 3592429 w 6765291"/>
              <a:gd name="connsiteY244" fmla="*/ 1828800 h 5067759"/>
              <a:gd name="connsiteX245" fmla="*/ 3581412 w 6765291"/>
              <a:gd name="connsiteY245" fmla="*/ 1795750 h 5067759"/>
              <a:gd name="connsiteX246" fmla="*/ 3515311 w 6765291"/>
              <a:gd name="connsiteY246" fmla="*/ 1729648 h 5067759"/>
              <a:gd name="connsiteX247" fmla="*/ 3482260 w 6765291"/>
              <a:gd name="connsiteY247" fmla="*/ 1718632 h 5067759"/>
              <a:gd name="connsiteX248" fmla="*/ 3438193 w 6765291"/>
              <a:gd name="connsiteY248" fmla="*/ 1685581 h 5067759"/>
              <a:gd name="connsiteX249" fmla="*/ 3361075 w 6765291"/>
              <a:gd name="connsiteY249" fmla="*/ 1663547 h 5067759"/>
              <a:gd name="connsiteX250" fmla="*/ 3328024 w 6765291"/>
              <a:gd name="connsiteY250" fmla="*/ 1652530 h 5067759"/>
              <a:gd name="connsiteX251" fmla="*/ 3272940 w 6765291"/>
              <a:gd name="connsiteY251" fmla="*/ 1641513 h 5067759"/>
              <a:gd name="connsiteX252" fmla="*/ 3195822 w 6765291"/>
              <a:gd name="connsiteY252" fmla="*/ 1619480 h 5067759"/>
              <a:gd name="connsiteX253" fmla="*/ 3173788 w 6765291"/>
              <a:gd name="connsiteY253" fmla="*/ 1553379 h 5067759"/>
              <a:gd name="connsiteX254" fmla="*/ 3162771 w 6765291"/>
              <a:gd name="connsiteY254" fmla="*/ 1520328 h 5067759"/>
              <a:gd name="connsiteX255" fmla="*/ 3173788 w 6765291"/>
              <a:gd name="connsiteY255" fmla="*/ 1421176 h 5067759"/>
              <a:gd name="connsiteX256" fmla="*/ 3383108 w 6765291"/>
              <a:gd name="connsiteY256" fmla="*/ 1366092 h 5067759"/>
              <a:gd name="connsiteX257" fmla="*/ 3482260 w 6765291"/>
              <a:gd name="connsiteY257" fmla="*/ 1344058 h 5067759"/>
              <a:gd name="connsiteX258" fmla="*/ 3548361 w 6765291"/>
              <a:gd name="connsiteY258" fmla="*/ 1299991 h 5067759"/>
              <a:gd name="connsiteX259" fmla="*/ 3559378 w 6765291"/>
              <a:gd name="connsiteY259" fmla="*/ 1255923 h 5067759"/>
              <a:gd name="connsiteX260" fmla="*/ 3570395 w 6765291"/>
              <a:gd name="connsiteY260" fmla="*/ 1222872 h 5067759"/>
              <a:gd name="connsiteX261" fmla="*/ 3559378 w 6765291"/>
              <a:gd name="connsiteY261" fmla="*/ 1079653 h 5067759"/>
              <a:gd name="connsiteX262" fmla="*/ 3515311 w 6765291"/>
              <a:gd name="connsiteY262" fmla="*/ 1057619 h 5067759"/>
              <a:gd name="connsiteX263" fmla="*/ 3405142 w 6765291"/>
              <a:gd name="connsiteY263" fmla="*/ 1002535 h 5067759"/>
              <a:gd name="connsiteX264" fmla="*/ 3317007 w 6765291"/>
              <a:gd name="connsiteY264" fmla="*/ 958468 h 5067759"/>
              <a:gd name="connsiteX265" fmla="*/ 3272940 w 6765291"/>
              <a:gd name="connsiteY265" fmla="*/ 936434 h 5067759"/>
              <a:gd name="connsiteX266" fmla="*/ 3239889 w 6765291"/>
              <a:gd name="connsiteY266" fmla="*/ 925417 h 5067759"/>
              <a:gd name="connsiteX267" fmla="*/ 3173788 w 6765291"/>
              <a:gd name="connsiteY267" fmla="*/ 881350 h 5067759"/>
              <a:gd name="connsiteX268" fmla="*/ 3151754 w 6765291"/>
              <a:gd name="connsiteY268" fmla="*/ 815248 h 5067759"/>
              <a:gd name="connsiteX269" fmla="*/ 3173788 w 6765291"/>
              <a:gd name="connsiteY269" fmla="*/ 672029 h 5067759"/>
              <a:gd name="connsiteX270" fmla="*/ 3261923 w 6765291"/>
              <a:gd name="connsiteY270" fmla="*/ 572877 h 5067759"/>
              <a:gd name="connsiteX271" fmla="*/ 3294974 w 6765291"/>
              <a:gd name="connsiteY271" fmla="*/ 550844 h 5067759"/>
              <a:gd name="connsiteX272" fmla="*/ 3339041 w 6765291"/>
              <a:gd name="connsiteY272" fmla="*/ 517793 h 5067759"/>
              <a:gd name="connsiteX273" fmla="*/ 3394125 w 6765291"/>
              <a:gd name="connsiteY273" fmla="*/ 495759 h 5067759"/>
              <a:gd name="connsiteX274" fmla="*/ 3438193 w 6765291"/>
              <a:gd name="connsiteY274" fmla="*/ 473725 h 5067759"/>
              <a:gd name="connsiteX275" fmla="*/ 3471243 w 6765291"/>
              <a:gd name="connsiteY275" fmla="*/ 451692 h 5067759"/>
              <a:gd name="connsiteX276" fmla="*/ 3537345 w 6765291"/>
              <a:gd name="connsiteY276" fmla="*/ 429658 h 5067759"/>
              <a:gd name="connsiteX277" fmla="*/ 3647513 w 6765291"/>
              <a:gd name="connsiteY277" fmla="*/ 462709 h 5067759"/>
              <a:gd name="connsiteX278" fmla="*/ 3669547 w 6765291"/>
              <a:gd name="connsiteY278" fmla="*/ 528810 h 5067759"/>
              <a:gd name="connsiteX279" fmla="*/ 3658530 w 6765291"/>
              <a:gd name="connsiteY279" fmla="*/ 749147 h 5067759"/>
              <a:gd name="connsiteX280" fmla="*/ 3636496 w 6765291"/>
              <a:gd name="connsiteY280" fmla="*/ 837282 h 5067759"/>
              <a:gd name="connsiteX281" fmla="*/ 3625480 w 6765291"/>
              <a:gd name="connsiteY281" fmla="*/ 936434 h 5067759"/>
              <a:gd name="connsiteX282" fmla="*/ 3636496 w 6765291"/>
              <a:gd name="connsiteY282" fmla="*/ 1189822 h 5067759"/>
              <a:gd name="connsiteX283" fmla="*/ 3680564 w 6765291"/>
              <a:gd name="connsiteY283" fmla="*/ 1255923 h 5067759"/>
              <a:gd name="connsiteX284" fmla="*/ 3757682 w 6765291"/>
              <a:gd name="connsiteY284" fmla="*/ 1277957 h 5067759"/>
              <a:gd name="connsiteX285" fmla="*/ 3911918 w 6765291"/>
              <a:gd name="connsiteY285" fmla="*/ 1266940 h 5067759"/>
              <a:gd name="connsiteX286" fmla="*/ 4011070 w 6765291"/>
              <a:gd name="connsiteY286" fmla="*/ 1222872 h 5067759"/>
              <a:gd name="connsiteX287" fmla="*/ 4077171 w 6765291"/>
              <a:gd name="connsiteY287" fmla="*/ 1156771 h 5067759"/>
              <a:gd name="connsiteX288" fmla="*/ 4121239 w 6765291"/>
              <a:gd name="connsiteY288" fmla="*/ 1123721 h 5067759"/>
              <a:gd name="connsiteX289" fmla="*/ 4132255 w 6765291"/>
              <a:gd name="connsiteY289" fmla="*/ 1090670 h 5067759"/>
              <a:gd name="connsiteX290" fmla="*/ 4154289 w 6765291"/>
              <a:gd name="connsiteY290" fmla="*/ 1046603 h 5067759"/>
              <a:gd name="connsiteX291" fmla="*/ 4187340 w 6765291"/>
              <a:gd name="connsiteY291" fmla="*/ 958468 h 5067759"/>
              <a:gd name="connsiteX292" fmla="*/ 4209374 w 6765291"/>
              <a:gd name="connsiteY292" fmla="*/ 837282 h 5067759"/>
              <a:gd name="connsiteX293" fmla="*/ 4220390 w 6765291"/>
              <a:gd name="connsiteY293" fmla="*/ 771181 h 5067759"/>
              <a:gd name="connsiteX294" fmla="*/ 4264458 w 6765291"/>
              <a:gd name="connsiteY294" fmla="*/ 694063 h 5067759"/>
              <a:gd name="connsiteX295" fmla="*/ 4319542 w 6765291"/>
              <a:gd name="connsiteY295" fmla="*/ 583894 h 5067759"/>
              <a:gd name="connsiteX296" fmla="*/ 4352593 w 6765291"/>
              <a:gd name="connsiteY296" fmla="*/ 561860 h 5067759"/>
              <a:gd name="connsiteX297" fmla="*/ 4418694 w 6765291"/>
              <a:gd name="connsiteY297" fmla="*/ 506776 h 5067759"/>
              <a:gd name="connsiteX298" fmla="*/ 4484795 w 6765291"/>
              <a:gd name="connsiteY298" fmla="*/ 462709 h 5067759"/>
              <a:gd name="connsiteX299" fmla="*/ 4550896 w 6765291"/>
              <a:gd name="connsiteY299" fmla="*/ 473725 h 5067759"/>
              <a:gd name="connsiteX300" fmla="*/ 4572930 w 6765291"/>
              <a:gd name="connsiteY300" fmla="*/ 506776 h 5067759"/>
              <a:gd name="connsiteX301" fmla="*/ 4550896 w 6765291"/>
              <a:gd name="connsiteY301" fmla="*/ 738130 h 5067759"/>
              <a:gd name="connsiteX302" fmla="*/ 4528863 w 6765291"/>
              <a:gd name="connsiteY302" fmla="*/ 848299 h 5067759"/>
              <a:gd name="connsiteX303" fmla="*/ 4539880 w 6765291"/>
              <a:gd name="connsiteY303" fmla="*/ 1123721 h 5067759"/>
              <a:gd name="connsiteX304" fmla="*/ 4550896 w 6765291"/>
              <a:gd name="connsiteY304" fmla="*/ 1156771 h 5067759"/>
              <a:gd name="connsiteX305" fmla="*/ 4583947 w 6765291"/>
              <a:gd name="connsiteY305" fmla="*/ 1167788 h 5067759"/>
              <a:gd name="connsiteX306" fmla="*/ 4650048 w 6765291"/>
              <a:gd name="connsiteY306" fmla="*/ 1178805 h 5067759"/>
              <a:gd name="connsiteX307" fmla="*/ 4760217 w 6765291"/>
              <a:gd name="connsiteY307" fmla="*/ 1167788 h 5067759"/>
              <a:gd name="connsiteX308" fmla="*/ 4804284 w 6765291"/>
              <a:gd name="connsiteY308" fmla="*/ 1112704 h 5067759"/>
              <a:gd name="connsiteX309" fmla="*/ 4837335 w 6765291"/>
              <a:gd name="connsiteY309" fmla="*/ 1079653 h 5067759"/>
              <a:gd name="connsiteX310" fmla="*/ 4859369 w 6765291"/>
              <a:gd name="connsiteY310" fmla="*/ 1046603 h 5067759"/>
              <a:gd name="connsiteX311" fmla="*/ 4925470 w 6765291"/>
              <a:gd name="connsiteY311" fmla="*/ 980501 h 5067759"/>
              <a:gd name="connsiteX312" fmla="*/ 4958521 w 6765291"/>
              <a:gd name="connsiteY312" fmla="*/ 881350 h 5067759"/>
              <a:gd name="connsiteX313" fmla="*/ 4980554 w 6765291"/>
              <a:gd name="connsiteY313" fmla="*/ 815248 h 5067759"/>
              <a:gd name="connsiteX314" fmla="*/ 5024622 w 6765291"/>
              <a:gd name="connsiteY314" fmla="*/ 727113 h 5067759"/>
              <a:gd name="connsiteX315" fmla="*/ 5057672 w 6765291"/>
              <a:gd name="connsiteY315" fmla="*/ 661012 h 5067759"/>
              <a:gd name="connsiteX316" fmla="*/ 5090723 w 6765291"/>
              <a:gd name="connsiteY316" fmla="*/ 627962 h 5067759"/>
              <a:gd name="connsiteX317" fmla="*/ 5167841 w 6765291"/>
              <a:gd name="connsiteY317" fmla="*/ 583894 h 5067759"/>
              <a:gd name="connsiteX318" fmla="*/ 5233942 w 6765291"/>
              <a:gd name="connsiteY318" fmla="*/ 561860 h 5067759"/>
              <a:gd name="connsiteX319" fmla="*/ 5443263 w 6765291"/>
              <a:gd name="connsiteY319" fmla="*/ 594911 h 5067759"/>
              <a:gd name="connsiteX320" fmla="*/ 5454280 w 6765291"/>
              <a:gd name="connsiteY320" fmla="*/ 627962 h 5067759"/>
              <a:gd name="connsiteX321" fmla="*/ 5465296 w 6765291"/>
              <a:gd name="connsiteY321" fmla="*/ 683046 h 5067759"/>
              <a:gd name="connsiteX322" fmla="*/ 5454280 w 6765291"/>
              <a:gd name="connsiteY322" fmla="*/ 793215 h 5067759"/>
              <a:gd name="connsiteX323" fmla="*/ 5410212 w 6765291"/>
              <a:gd name="connsiteY323" fmla="*/ 881350 h 5067759"/>
              <a:gd name="connsiteX324" fmla="*/ 5399195 w 6765291"/>
              <a:gd name="connsiteY324" fmla="*/ 914400 h 5067759"/>
              <a:gd name="connsiteX325" fmla="*/ 5355128 w 6765291"/>
              <a:gd name="connsiteY325" fmla="*/ 1002535 h 5067759"/>
              <a:gd name="connsiteX326" fmla="*/ 5344111 w 6765291"/>
              <a:gd name="connsiteY326" fmla="*/ 1046603 h 5067759"/>
              <a:gd name="connsiteX327" fmla="*/ 5322077 w 6765291"/>
              <a:gd name="connsiteY327" fmla="*/ 1090670 h 5067759"/>
              <a:gd name="connsiteX328" fmla="*/ 5289027 w 6765291"/>
              <a:gd name="connsiteY328" fmla="*/ 1211856 h 5067759"/>
              <a:gd name="connsiteX329" fmla="*/ 5278010 w 6765291"/>
              <a:gd name="connsiteY329" fmla="*/ 1255923 h 5067759"/>
              <a:gd name="connsiteX330" fmla="*/ 5289027 w 6765291"/>
              <a:gd name="connsiteY330" fmla="*/ 1366092 h 5067759"/>
              <a:gd name="connsiteX331" fmla="*/ 5322077 w 6765291"/>
              <a:gd name="connsiteY331" fmla="*/ 1399142 h 5067759"/>
              <a:gd name="connsiteX332" fmla="*/ 5520381 w 6765291"/>
              <a:gd name="connsiteY332" fmla="*/ 1388125 h 5067759"/>
              <a:gd name="connsiteX333" fmla="*/ 5575465 w 6765291"/>
              <a:gd name="connsiteY333" fmla="*/ 1333041 h 5067759"/>
              <a:gd name="connsiteX334" fmla="*/ 5608516 w 6765291"/>
              <a:gd name="connsiteY334" fmla="*/ 1311007 h 5067759"/>
              <a:gd name="connsiteX335" fmla="*/ 5652583 w 6765291"/>
              <a:gd name="connsiteY335" fmla="*/ 1255923 h 5067759"/>
              <a:gd name="connsiteX336" fmla="*/ 5685634 w 6765291"/>
              <a:gd name="connsiteY336" fmla="*/ 1200839 h 5067759"/>
              <a:gd name="connsiteX337" fmla="*/ 5718684 w 6765291"/>
              <a:gd name="connsiteY337" fmla="*/ 1167788 h 5067759"/>
              <a:gd name="connsiteX338" fmla="*/ 5740718 w 6765291"/>
              <a:gd name="connsiteY338" fmla="*/ 1134738 h 5067759"/>
              <a:gd name="connsiteX339" fmla="*/ 5773769 w 6765291"/>
              <a:gd name="connsiteY339" fmla="*/ 1090670 h 5067759"/>
              <a:gd name="connsiteX340" fmla="*/ 5795802 w 6765291"/>
              <a:gd name="connsiteY340" fmla="*/ 1057619 h 5067759"/>
              <a:gd name="connsiteX341" fmla="*/ 5861904 w 6765291"/>
              <a:gd name="connsiteY341" fmla="*/ 1002535 h 5067759"/>
              <a:gd name="connsiteX342" fmla="*/ 5905971 w 6765291"/>
              <a:gd name="connsiteY342" fmla="*/ 980501 h 5067759"/>
              <a:gd name="connsiteX343" fmla="*/ 5939022 w 6765291"/>
              <a:gd name="connsiteY343" fmla="*/ 958468 h 5067759"/>
              <a:gd name="connsiteX344" fmla="*/ 6027157 w 6765291"/>
              <a:gd name="connsiteY344" fmla="*/ 936434 h 5067759"/>
              <a:gd name="connsiteX345" fmla="*/ 6181393 w 6765291"/>
              <a:gd name="connsiteY345" fmla="*/ 969485 h 5067759"/>
              <a:gd name="connsiteX346" fmla="*/ 6214443 w 6765291"/>
              <a:gd name="connsiteY346" fmla="*/ 991518 h 5067759"/>
              <a:gd name="connsiteX347" fmla="*/ 6236477 w 6765291"/>
              <a:gd name="connsiteY347" fmla="*/ 1035586 h 5067759"/>
              <a:gd name="connsiteX348" fmla="*/ 6258511 w 6765291"/>
              <a:gd name="connsiteY348" fmla="*/ 1090670 h 5067759"/>
              <a:gd name="connsiteX349" fmla="*/ 6280545 w 6765291"/>
              <a:gd name="connsiteY349" fmla="*/ 1123721 h 5067759"/>
              <a:gd name="connsiteX350" fmla="*/ 6302578 w 6765291"/>
              <a:gd name="connsiteY350" fmla="*/ 1222872 h 5067759"/>
              <a:gd name="connsiteX351" fmla="*/ 6291561 w 6765291"/>
              <a:gd name="connsiteY351" fmla="*/ 1311007 h 5067759"/>
              <a:gd name="connsiteX352" fmla="*/ 6247494 w 6765291"/>
              <a:gd name="connsiteY352" fmla="*/ 1333041 h 5067759"/>
              <a:gd name="connsiteX353" fmla="*/ 6170376 w 6765291"/>
              <a:gd name="connsiteY353" fmla="*/ 1377109 h 5067759"/>
              <a:gd name="connsiteX354" fmla="*/ 6016140 w 6765291"/>
              <a:gd name="connsiteY354" fmla="*/ 1399142 h 5067759"/>
              <a:gd name="connsiteX355" fmla="*/ 5894954 w 6765291"/>
              <a:gd name="connsiteY355" fmla="*/ 1421176 h 5067759"/>
              <a:gd name="connsiteX356" fmla="*/ 5663600 w 6765291"/>
              <a:gd name="connsiteY356" fmla="*/ 1432193 h 5067759"/>
              <a:gd name="connsiteX357" fmla="*/ 5630549 w 6765291"/>
              <a:gd name="connsiteY357" fmla="*/ 1443210 h 5067759"/>
              <a:gd name="connsiteX358" fmla="*/ 5619533 w 6765291"/>
              <a:gd name="connsiteY358" fmla="*/ 1476260 h 5067759"/>
              <a:gd name="connsiteX359" fmla="*/ 5630549 w 6765291"/>
              <a:gd name="connsiteY359" fmla="*/ 1630497 h 5067759"/>
              <a:gd name="connsiteX360" fmla="*/ 5674617 w 6765291"/>
              <a:gd name="connsiteY360" fmla="*/ 1652530 h 5067759"/>
              <a:gd name="connsiteX361" fmla="*/ 5751735 w 6765291"/>
              <a:gd name="connsiteY361" fmla="*/ 1674564 h 5067759"/>
              <a:gd name="connsiteX362" fmla="*/ 5784786 w 6765291"/>
              <a:gd name="connsiteY362" fmla="*/ 1696598 h 5067759"/>
              <a:gd name="connsiteX363" fmla="*/ 5861904 w 6765291"/>
              <a:gd name="connsiteY363" fmla="*/ 1707615 h 5067759"/>
              <a:gd name="connsiteX364" fmla="*/ 6236477 w 6765291"/>
              <a:gd name="connsiteY364" fmla="*/ 1718632 h 5067759"/>
              <a:gd name="connsiteX365" fmla="*/ 6247494 w 6765291"/>
              <a:gd name="connsiteY365" fmla="*/ 1762699 h 5067759"/>
              <a:gd name="connsiteX366" fmla="*/ 6258511 w 6765291"/>
              <a:gd name="connsiteY366" fmla="*/ 1795750 h 5067759"/>
              <a:gd name="connsiteX367" fmla="*/ 6247494 w 6765291"/>
              <a:gd name="connsiteY367" fmla="*/ 1972019 h 5067759"/>
              <a:gd name="connsiteX368" fmla="*/ 6214443 w 6765291"/>
              <a:gd name="connsiteY368" fmla="*/ 2005070 h 5067759"/>
              <a:gd name="connsiteX369" fmla="*/ 6192410 w 6765291"/>
              <a:gd name="connsiteY369" fmla="*/ 2093205 h 5067759"/>
              <a:gd name="connsiteX370" fmla="*/ 6115292 w 6765291"/>
              <a:gd name="connsiteY370" fmla="*/ 2192357 h 5067759"/>
              <a:gd name="connsiteX371" fmla="*/ 6082241 w 6765291"/>
              <a:gd name="connsiteY371" fmla="*/ 2236424 h 5067759"/>
              <a:gd name="connsiteX372" fmla="*/ 6027157 w 6765291"/>
              <a:gd name="connsiteY372" fmla="*/ 2247441 h 5067759"/>
              <a:gd name="connsiteX373" fmla="*/ 5983089 w 6765291"/>
              <a:gd name="connsiteY373" fmla="*/ 2258458 h 5067759"/>
              <a:gd name="connsiteX374" fmla="*/ 5696651 w 6765291"/>
              <a:gd name="connsiteY374" fmla="*/ 2269475 h 5067759"/>
              <a:gd name="connsiteX375" fmla="*/ 5663600 w 6765291"/>
              <a:gd name="connsiteY375" fmla="*/ 2280492 h 5067759"/>
              <a:gd name="connsiteX376" fmla="*/ 5652583 w 6765291"/>
              <a:gd name="connsiteY376" fmla="*/ 2412694 h 5067759"/>
              <a:gd name="connsiteX377" fmla="*/ 5685634 w 6765291"/>
              <a:gd name="connsiteY377" fmla="*/ 2423711 h 5067759"/>
              <a:gd name="connsiteX378" fmla="*/ 5729701 w 6765291"/>
              <a:gd name="connsiteY378" fmla="*/ 2445745 h 5067759"/>
              <a:gd name="connsiteX379" fmla="*/ 5817836 w 6765291"/>
              <a:gd name="connsiteY379" fmla="*/ 2467779 h 5067759"/>
              <a:gd name="connsiteX380" fmla="*/ 6302578 w 6765291"/>
              <a:gd name="connsiteY380" fmla="*/ 2434728 h 5067759"/>
              <a:gd name="connsiteX381" fmla="*/ 6346646 w 6765291"/>
              <a:gd name="connsiteY381" fmla="*/ 2423711 h 5067759"/>
              <a:gd name="connsiteX382" fmla="*/ 6511899 w 6765291"/>
              <a:gd name="connsiteY382" fmla="*/ 2456762 h 5067759"/>
              <a:gd name="connsiteX383" fmla="*/ 6522916 w 6765291"/>
              <a:gd name="connsiteY383" fmla="*/ 2500829 h 5067759"/>
              <a:gd name="connsiteX384" fmla="*/ 6544949 w 6765291"/>
              <a:gd name="connsiteY384" fmla="*/ 2533880 h 5067759"/>
              <a:gd name="connsiteX385" fmla="*/ 6533933 w 6765291"/>
              <a:gd name="connsiteY385" fmla="*/ 2666082 h 5067759"/>
              <a:gd name="connsiteX386" fmla="*/ 6511899 w 6765291"/>
              <a:gd name="connsiteY386" fmla="*/ 2699133 h 5067759"/>
              <a:gd name="connsiteX387" fmla="*/ 6456815 w 6765291"/>
              <a:gd name="connsiteY387" fmla="*/ 2732183 h 5067759"/>
              <a:gd name="connsiteX388" fmla="*/ 6346646 w 6765291"/>
              <a:gd name="connsiteY388" fmla="*/ 2754217 h 5067759"/>
              <a:gd name="connsiteX389" fmla="*/ 5685634 w 6765291"/>
              <a:gd name="connsiteY389" fmla="*/ 2765234 h 5067759"/>
              <a:gd name="connsiteX390" fmla="*/ 5652583 w 6765291"/>
              <a:gd name="connsiteY390" fmla="*/ 2787268 h 5067759"/>
              <a:gd name="connsiteX391" fmla="*/ 5641566 w 6765291"/>
              <a:gd name="connsiteY391" fmla="*/ 2831335 h 5067759"/>
              <a:gd name="connsiteX392" fmla="*/ 5619533 w 6765291"/>
              <a:gd name="connsiteY392" fmla="*/ 2875403 h 5067759"/>
              <a:gd name="connsiteX393" fmla="*/ 5608516 w 6765291"/>
              <a:gd name="connsiteY393" fmla="*/ 2908453 h 5067759"/>
              <a:gd name="connsiteX394" fmla="*/ 5619533 w 6765291"/>
              <a:gd name="connsiteY394" fmla="*/ 3007605 h 5067759"/>
              <a:gd name="connsiteX395" fmla="*/ 5652583 w 6765291"/>
              <a:gd name="connsiteY395" fmla="*/ 3040656 h 5067759"/>
              <a:gd name="connsiteX396" fmla="*/ 5751735 w 6765291"/>
              <a:gd name="connsiteY396" fmla="*/ 3062689 h 5067759"/>
              <a:gd name="connsiteX397" fmla="*/ 5806819 w 6765291"/>
              <a:gd name="connsiteY397" fmla="*/ 3073706 h 5067759"/>
              <a:gd name="connsiteX398" fmla="*/ 6412747 w 6765291"/>
              <a:gd name="connsiteY398" fmla="*/ 3073706 h 5067759"/>
              <a:gd name="connsiteX399" fmla="*/ 6445798 w 6765291"/>
              <a:gd name="connsiteY399" fmla="*/ 3095740 h 5067759"/>
              <a:gd name="connsiteX400" fmla="*/ 6456815 w 6765291"/>
              <a:gd name="connsiteY400" fmla="*/ 3139807 h 5067759"/>
              <a:gd name="connsiteX401" fmla="*/ 6467831 w 6765291"/>
              <a:gd name="connsiteY401" fmla="*/ 3172858 h 5067759"/>
              <a:gd name="connsiteX402" fmla="*/ 6456815 w 6765291"/>
              <a:gd name="connsiteY402" fmla="*/ 3294044 h 5067759"/>
              <a:gd name="connsiteX403" fmla="*/ 6445798 w 6765291"/>
              <a:gd name="connsiteY403" fmla="*/ 3327094 h 5067759"/>
              <a:gd name="connsiteX404" fmla="*/ 6390713 w 6765291"/>
              <a:gd name="connsiteY404" fmla="*/ 3382179 h 5067759"/>
              <a:gd name="connsiteX405" fmla="*/ 6269528 w 6765291"/>
              <a:gd name="connsiteY405" fmla="*/ 3437263 h 5067759"/>
              <a:gd name="connsiteX406" fmla="*/ 5718684 w 6765291"/>
              <a:gd name="connsiteY406" fmla="*/ 3448280 h 5067759"/>
              <a:gd name="connsiteX407" fmla="*/ 5630549 w 6765291"/>
              <a:gd name="connsiteY407" fmla="*/ 3481330 h 5067759"/>
              <a:gd name="connsiteX408" fmla="*/ 5608516 w 6765291"/>
              <a:gd name="connsiteY408" fmla="*/ 3514381 h 5067759"/>
              <a:gd name="connsiteX409" fmla="*/ 5575465 w 6765291"/>
              <a:gd name="connsiteY409" fmla="*/ 3536415 h 5067759"/>
              <a:gd name="connsiteX410" fmla="*/ 5531398 w 6765291"/>
              <a:gd name="connsiteY410" fmla="*/ 3613533 h 5067759"/>
              <a:gd name="connsiteX411" fmla="*/ 5509364 w 6765291"/>
              <a:gd name="connsiteY411" fmla="*/ 3679634 h 5067759"/>
              <a:gd name="connsiteX412" fmla="*/ 5542415 w 6765291"/>
              <a:gd name="connsiteY412" fmla="*/ 3844887 h 5067759"/>
              <a:gd name="connsiteX413" fmla="*/ 5586482 w 6765291"/>
              <a:gd name="connsiteY413" fmla="*/ 3855904 h 5067759"/>
              <a:gd name="connsiteX414" fmla="*/ 5630549 w 6765291"/>
              <a:gd name="connsiteY414" fmla="*/ 3877938 h 5067759"/>
              <a:gd name="connsiteX415" fmla="*/ 5674617 w 6765291"/>
              <a:gd name="connsiteY415" fmla="*/ 3888954 h 5067759"/>
              <a:gd name="connsiteX416" fmla="*/ 5740718 w 6765291"/>
              <a:gd name="connsiteY416" fmla="*/ 3910988 h 5067759"/>
              <a:gd name="connsiteX417" fmla="*/ 5905971 w 6765291"/>
              <a:gd name="connsiteY417" fmla="*/ 3933022 h 5067759"/>
              <a:gd name="connsiteX418" fmla="*/ 5972072 w 6765291"/>
              <a:gd name="connsiteY418" fmla="*/ 3955056 h 5067759"/>
              <a:gd name="connsiteX419" fmla="*/ 6104275 w 6765291"/>
              <a:gd name="connsiteY419" fmla="*/ 3977089 h 5067759"/>
              <a:gd name="connsiteX420" fmla="*/ 6313595 w 6765291"/>
              <a:gd name="connsiteY420" fmla="*/ 4010140 h 5067759"/>
              <a:gd name="connsiteX421" fmla="*/ 6423764 w 6765291"/>
              <a:gd name="connsiteY421" fmla="*/ 4043191 h 5067759"/>
              <a:gd name="connsiteX422" fmla="*/ 6522916 w 6765291"/>
              <a:gd name="connsiteY422" fmla="*/ 4098275 h 5067759"/>
              <a:gd name="connsiteX423" fmla="*/ 6533933 w 6765291"/>
              <a:gd name="connsiteY423" fmla="*/ 4131325 h 5067759"/>
              <a:gd name="connsiteX424" fmla="*/ 6578000 w 6765291"/>
              <a:gd name="connsiteY424" fmla="*/ 4164376 h 5067759"/>
              <a:gd name="connsiteX425" fmla="*/ 6611051 w 6765291"/>
              <a:gd name="connsiteY425" fmla="*/ 4197427 h 5067759"/>
              <a:gd name="connsiteX426" fmla="*/ 6633084 w 6765291"/>
              <a:gd name="connsiteY426" fmla="*/ 4241494 h 5067759"/>
              <a:gd name="connsiteX427" fmla="*/ 6644101 w 6765291"/>
              <a:gd name="connsiteY427" fmla="*/ 4285562 h 5067759"/>
              <a:gd name="connsiteX428" fmla="*/ 6666135 w 6765291"/>
              <a:gd name="connsiteY428" fmla="*/ 4362680 h 5067759"/>
              <a:gd name="connsiteX429" fmla="*/ 6688169 w 6765291"/>
              <a:gd name="connsiteY429" fmla="*/ 4450815 h 5067759"/>
              <a:gd name="connsiteX430" fmla="*/ 6710202 w 6765291"/>
              <a:gd name="connsiteY430" fmla="*/ 4494882 h 5067759"/>
              <a:gd name="connsiteX431" fmla="*/ 6721219 w 6765291"/>
              <a:gd name="connsiteY431" fmla="*/ 4549966 h 5067759"/>
              <a:gd name="connsiteX432" fmla="*/ 6732236 w 6765291"/>
              <a:gd name="connsiteY432" fmla="*/ 4616068 h 5067759"/>
              <a:gd name="connsiteX433" fmla="*/ 6743253 w 6765291"/>
              <a:gd name="connsiteY433" fmla="*/ 4649118 h 5067759"/>
              <a:gd name="connsiteX434" fmla="*/ 6754270 w 6765291"/>
              <a:gd name="connsiteY434" fmla="*/ 4726236 h 5067759"/>
              <a:gd name="connsiteX435" fmla="*/ 6765287 w 6765291"/>
              <a:gd name="connsiteY435" fmla="*/ 5067759 h 506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765291" h="5067759">
                <a:moveTo>
                  <a:pt x="56015" y="2104222"/>
                </a:moveTo>
                <a:cubicBezTo>
                  <a:pt x="68727" y="1837247"/>
                  <a:pt x="73773" y="1868432"/>
                  <a:pt x="56015" y="1575412"/>
                </a:cubicBezTo>
                <a:cubicBezTo>
                  <a:pt x="54664" y="1553115"/>
                  <a:pt x="48395" y="1531389"/>
                  <a:pt x="44998" y="1509311"/>
                </a:cubicBezTo>
                <a:cubicBezTo>
                  <a:pt x="29208" y="1406677"/>
                  <a:pt x="41814" y="1463523"/>
                  <a:pt x="22964" y="1388125"/>
                </a:cubicBezTo>
                <a:cubicBezTo>
                  <a:pt x="3181" y="1150728"/>
                  <a:pt x="-11286" y="1113674"/>
                  <a:pt x="11947" y="881350"/>
                </a:cubicBezTo>
                <a:cubicBezTo>
                  <a:pt x="14960" y="851218"/>
                  <a:pt x="26636" y="822593"/>
                  <a:pt x="33981" y="793215"/>
                </a:cubicBezTo>
                <a:lnTo>
                  <a:pt x="44998" y="749147"/>
                </a:lnTo>
                <a:cubicBezTo>
                  <a:pt x="48670" y="734458"/>
                  <a:pt x="45309" y="715787"/>
                  <a:pt x="56015" y="705080"/>
                </a:cubicBezTo>
                <a:cubicBezTo>
                  <a:pt x="67032" y="694063"/>
                  <a:pt x="79091" y="683998"/>
                  <a:pt x="89065" y="672029"/>
                </a:cubicBezTo>
                <a:cubicBezTo>
                  <a:pt x="97541" y="661857"/>
                  <a:pt x="101737" y="648341"/>
                  <a:pt x="111099" y="638979"/>
                </a:cubicBezTo>
                <a:cubicBezTo>
                  <a:pt x="142673" y="607405"/>
                  <a:pt x="141357" y="623849"/>
                  <a:pt x="177200" y="605928"/>
                </a:cubicBezTo>
                <a:cubicBezTo>
                  <a:pt x="189043" y="600007"/>
                  <a:pt x="198151" y="589272"/>
                  <a:pt x="210251" y="583894"/>
                </a:cubicBezTo>
                <a:cubicBezTo>
                  <a:pt x="210271" y="583885"/>
                  <a:pt x="292866" y="556356"/>
                  <a:pt x="309402" y="550844"/>
                </a:cubicBezTo>
                <a:lnTo>
                  <a:pt x="342453" y="539827"/>
                </a:lnTo>
                <a:cubicBezTo>
                  <a:pt x="473038" y="565945"/>
                  <a:pt x="337750" y="531616"/>
                  <a:pt x="430588" y="572877"/>
                </a:cubicBezTo>
                <a:cubicBezTo>
                  <a:pt x="548577" y="625316"/>
                  <a:pt x="454944" y="567081"/>
                  <a:pt x="529740" y="616945"/>
                </a:cubicBezTo>
                <a:cubicBezTo>
                  <a:pt x="551774" y="613273"/>
                  <a:pt x="574650" y="612992"/>
                  <a:pt x="595841" y="605928"/>
                </a:cubicBezTo>
                <a:cubicBezTo>
                  <a:pt x="608402" y="601741"/>
                  <a:pt x="617049" y="589816"/>
                  <a:pt x="628892" y="583894"/>
                </a:cubicBezTo>
                <a:cubicBezTo>
                  <a:pt x="639279" y="578701"/>
                  <a:pt x="650925" y="576549"/>
                  <a:pt x="661942" y="572877"/>
                </a:cubicBezTo>
                <a:cubicBezTo>
                  <a:pt x="665614" y="561860"/>
                  <a:pt x="672959" y="551440"/>
                  <a:pt x="672959" y="539827"/>
                </a:cubicBezTo>
                <a:cubicBezTo>
                  <a:pt x="672959" y="521102"/>
                  <a:pt x="673438" y="499523"/>
                  <a:pt x="661942" y="484742"/>
                </a:cubicBezTo>
                <a:cubicBezTo>
                  <a:pt x="635425" y="450649"/>
                  <a:pt x="599367" y="441850"/>
                  <a:pt x="562790" y="429658"/>
                </a:cubicBezTo>
                <a:cubicBezTo>
                  <a:pt x="555446" y="440675"/>
                  <a:pt x="546134" y="450610"/>
                  <a:pt x="540757" y="462709"/>
                </a:cubicBezTo>
                <a:cubicBezTo>
                  <a:pt x="523302" y="501983"/>
                  <a:pt x="526609" y="531940"/>
                  <a:pt x="496689" y="561860"/>
                </a:cubicBezTo>
                <a:cubicBezTo>
                  <a:pt x="487327" y="571222"/>
                  <a:pt x="474656" y="576549"/>
                  <a:pt x="463639" y="583894"/>
                </a:cubicBezTo>
                <a:cubicBezTo>
                  <a:pt x="452622" y="580222"/>
                  <a:pt x="434260" y="583894"/>
                  <a:pt x="430588" y="572877"/>
                </a:cubicBezTo>
                <a:cubicBezTo>
                  <a:pt x="424667" y="555113"/>
                  <a:pt x="437063" y="535959"/>
                  <a:pt x="441605" y="517793"/>
                </a:cubicBezTo>
                <a:cubicBezTo>
                  <a:pt x="444422" y="506527"/>
                  <a:pt x="444411" y="492954"/>
                  <a:pt x="452622" y="484742"/>
                </a:cubicBezTo>
                <a:cubicBezTo>
                  <a:pt x="460833" y="476531"/>
                  <a:pt x="475285" y="478918"/>
                  <a:pt x="485672" y="473725"/>
                </a:cubicBezTo>
                <a:cubicBezTo>
                  <a:pt x="497515" y="467804"/>
                  <a:pt x="506880" y="457613"/>
                  <a:pt x="518723" y="451692"/>
                </a:cubicBezTo>
                <a:cubicBezTo>
                  <a:pt x="555638" y="433235"/>
                  <a:pt x="619505" y="433149"/>
                  <a:pt x="650925" y="429658"/>
                </a:cubicBezTo>
                <a:cubicBezTo>
                  <a:pt x="654597" y="451692"/>
                  <a:pt x="657096" y="473953"/>
                  <a:pt x="661942" y="495759"/>
                </a:cubicBezTo>
                <a:cubicBezTo>
                  <a:pt x="668329" y="524499"/>
                  <a:pt x="684934" y="533120"/>
                  <a:pt x="661942" y="561860"/>
                </a:cubicBezTo>
                <a:cubicBezTo>
                  <a:pt x="653671" y="572199"/>
                  <a:pt x="640735" y="577973"/>
                  <a:pt x="628892" y="583894"/>
                </a:cubicBezTo>
                <a:cubicBezTo>
                  <a:pt x="618505" y="589088"/>
                  <a:pt x="606858" y="591239"/>
                  <a:pt x="595841" y="594911"/>
                </a:cubicBezTo>
                <a:cubicBezTo>
                  <a:pt x="579209" y="588258"/>
                  <a:pt x="523236" y="570256"/>
                  <a:pt x="507706" y="550844"/>
                </a:cubicBezTo>
                <a:cubicBezTo>
                  <a:pt x="500451" y="541776"/>
                  <a:pt x="501882" y="528180"/>
                  <a:pt x="496689" y="517793"/>
                </a:cubicBezTo>
                <a:cubicBezTo>
                  <a:pt x="490768" y="505950"/>
                  <a:pt x="482000" y="495759"/>
                  <a:pt x="474655" y="484742"/>
                </a:cubicBezTo>
                <a:cubicBezTo>
                  <a:pt x="470983" y="473725"/>
                  <a:pt x="470893" y="460760"/>
                  <a:pt x="463639" y="451692"/>
                </a:cubicBezTo>
                <a:cubicBezTo>
                  <a:pt x="455368" y="441353"/>
                  <a:pt x="443742" y="431176"/>
                  <a:pt x="430588" y="429658"/>
                </a:cubicBezTo>
                <a:cubicBezTo>
                  <a:pt x="346603" y="419967"/>
                  <a:pt x="261663" y="422313"/>
                  <a:pt x="177200" y="418641"/>
                </a:cubicBezTo>
                <a:cubicBezTo>
                  <a:pt x="142550" y="407091"/>
                  <a:pt x="134677" y="409941"/>
                  <a:pt x="111099" y="374574"/>
                </a:cubicBezTo>
                <a:cubicBezTo>
                  <a:pt x="104657" y="364911"/>
                  <a:pt x="103754" y="352540"/>
                  <a:pt x="100082" y="341523"/>
                </a:cubicBezTo>
                <a:cubicBezTo>
                  <a:pt x="103754" y="297456"/>
                  <a:pt x="105255" y="253153"/>
                  <a:pt x="111099" y="209321"/>
                </a:cubicBezTo>
                <a:cubicBezTo>
                  <a:pt x="112634" y="197810"/>
                  <a:pt x="115674" y="185933"/>
                  <a:pt x="122116" y="176270"/>
                </a:cubicBezTo>
                <a:cubicBezTo>
                  <a:pt x="130758" y="163306"/>
                  <a:pt x="145192" y="155188"/>
                  <a:pt x="155166" y="143219"/>
                </a:cubicBezTo>
                <a:cubicBezTo>
                  <a:pt x="163642" y="133047"/>
                  <a:pt x="167837" y="119531"/>
                  <a:pt x="177200" y="110169"/>
                </a:cubicBezTo>
                <a:cubicBezTo>
                  <a:pt x="208773" y="78597"/>
                  <a:pt x="207460" y="95038"/>
                  <a:pt x="243301" y="77118"/>
                </a:cubicBezTo>
                <a:cubicBezTo>
                  <a:pt x="255144" y="71197"/>
                  <a:pt x="264509" y="61006"/>
                  <a:pt x="276352" y="55085"/>
                </a:cubicBezTo>
                <a:cubicBezTo>
                  <a:pt x="303475" y="41524"/>
                  <a:pt x="350112" y="37283"/>
                  <a:pt x="375504" y="33051"/>
                </a:cubicBezTo>
                <a:cubicBezTo>
                  <a:pt x="459369" y="5096"/>
                  <a:pt x="418830" y="15572"/>
                  <a:pt x="496689" y="0"/>
                </a:cubicBezTo>
                <a:cubicBezTo>
                  <a:pt x="620048" y="6168"/>
                  <a:pt x="668766" y="-5665"/>
                  <a:pt x="761094" y="22034"/>
                </a:cubicBezTo>
                <a:cubicBezTo>
                  <a:pt x="794463" y="32045"/>
                  <a:pt x="827195" y="44068"/>
                  <a:pt x="860246" y="55085"/>
                </a:cubicBezTo>
                <a:lnTo>
                  <a:pt x="893296" y="66101"/>
                </a:lnTo>
                <a:cubicBezTo>
                  <a:pt x="917662" y="90467"/>
                  <a:pt x="933042" y="101526"/>
                  <a:pt x="948381" y="132203"/>
                </a:cubicBezTo>
                <a:cubicBezTo>
                  <a:pt x="953574" y="142590"/>
                  <a:pt x="954205" y="154866"/>
                  <a:pt x="959398" y="165253"/>
                </a:cubicBezTo>
                <a:cubicBezTo>
                  <a:pt x="965319" y="177096"/>
                  <a:pt x="975510" y="186461"/>
                  <a:pt x="981431" y="198304"/>
                </a:cubicBezTo>
                <a:cubicBezTo>
                  <a:pt x="986624" y="208691"/>
                  <a:pt x="987255" y="220967"/>
                  <a:pt x="992448" y="231354"/>
                </a:cubicBezTo>
                <a:cubicBezTo>
                  <a:pt x="998370" y="243197"/>
                  <a:pt x="1008561" y="252562"/>
                  <a:pt x="1014482" y="264405"/>
                </a:cubicBezTo>
                <a:cubicBezTo>
                  <a:pt x="1023287" y="282014"/>
                  <a:pt x="1031810" y="325051"/>
                  <a:pt x="1036516" y="341523"/>
                </a:cubicBezTo>
                <a:cubicBezTo>
                  <a:pt x="1039706" y="352689"/>
                  <a:pt x="1043861" y="363557"/>
                  <a:pt x="1047533" y="374574"/>
                </a:cubicBezTo>
                <a:cubicBezTo>
                  <a:pt x="1083269" y="624744"/>
                  <a:pt x="1047533" y="344484"/>
                  <a:pt x="1047533" y="936434"/>
                </a:cubicBezTo>
                <a:cubicBezTo>
                  <a:pt x="1047533" y="967598"/>
                  <a:pt x="1045071" y="1040227"/>
                  <a:pt x="1080583" y="1068636"/>
                </a:cubicBezTo>
                <a:cubicBezTo>
                  <a:pt x="1089651" y="1075890"/>
                  <a:pt x="1102617" y="1075981"/>
                  <a:pt x="1113634" y="1079653"/>
                </a:cubicBezTo>
                <a:cubicBezTo>
                  <a:pt x="1161374" y="1075981"/>
                  <a:pt x="1209300" y="1074231"/>
                  <a:pt x="1256853" y="1068636"/>
                </a:cubicBezTo>
                <a:cubicBezTo>
                  <a:pt x="1271891" y="1066867"/>
                  <a:pt x="1287378" y="1064390"/>
                  <a:pt x="1300921" y="1057619"/>
                </a:cubicBezTo>
                <a:cubicBezTo>
                  <a:pt x="1324606" y="1045776"/>
                  <a:pt x="1343337" y="1025395"/>
                  <a:pt x="1367022" y="1013552"/>
                </a:cubicBezTo>
                <a:cubicBezTo>
                  <a:pt x="1381711" y="1006207"/>
                  <a:pt x="1398265" y="1001777"/>
                  <a:pt x="1411089" y="991518"/>
                </a:cubicBezTo>
                <a:cubicBezTo>
                  <a:pt x="1518226" y="905808"/>
                  <a:pt x="1446447" y="955698"/>
                  <a:pt x="1499224" y="892366"/>
                </a:cubicBezTo>
                <a:cubicBezTo>
                  <a:pt x="1509198" y="880397"/>
                  <a:pt x="1521258" y="870333"/>
                  <a:pt x="1532275" y="859316"/>
                </a:cubicBezTo>
                <a:cubicBezTo>
                  <a:pt x="1559967" y="776240"/>
                  <a:pt x="1522612" y="878641"/>
                  <a:pt x="1565325" y="793215"/>
                </a:cubicBezTo>
                <a:cubicBezTo>
                  <a:pt x="1578642" y="766580"/>
                  <a:pt x="1576769" y="744337"/>
                  <a:pt x="1587359" y="716097"/>
                </a:cubicBezTo>
                <a:cubicBezTo>
                  <a:pt x="1599341" y="684146"/>
                  <a:pt x="1613161" y="666377"/>
                  <a:pt x="1631427" y="638979"/>
                </a:cubicBezTo>
                <a:cubicBezTo>
                  <a:pt x="1660565" y="522416"/>
                  <a:pt x="1621005" y="659672"/>
                  <a:pt x="1664477" y="561860"/>
                </a:cubicBezTo>
                <a:cubicBezTo>
                  <a:pt x="1673910" y="540636"/>
                  <a:pt x="1676124" y="516532"/>
                  <a:pt x="1686511" y="495759"/>
                </a:cubicBezTo>
                <a:cubicBezTo>
                  <a:pt x="1693856" y="481070"/>
                  <a:pt x="1702446" y="466940"/>
                  <a:pt x="1708545" y="451692"/>
                </a:cubicBezTo>
                <a:cubicBezTo>
                  <a:pt x="1754157" y="337662"/>
                  <a:pt x="1700358" y="430919"/>
                  <a:pt x="1774646" y="319489"/>
                </a:cubicBezTo>
                <a:cubicBezTo>
                  <a:pt x="1781991" y="308472"/>
                  <a:pt x="1785663" y="293784"/>
                  <a:pt x="1796680" y="286439"/>
                </a:cubicBezTo>
                <a:cubicBezTo>
                  <a:pt x="1818714" y="271750"/>
                  <a:pt x="1837659" y="250745"/>
                  <a:pt x="1862781" y="242371"/>
                </a:cubicBezTo>
                <a:lnTo>
                  <a:pt x="1928882" y="220338"/>
                </a:lnTo>
                <a:cubicBezTo>
                  <a:pt x="1965605" y="224010"/>
                  <a:pt x="2006041" y="214849"/>
                  <a:pt x="2039051" y="231354"/>
                </a:cubicBezTo>
                <a:cubicBezTo>
                  <a:pt x="2062737" y="243197"/>
                  <a:pt x="2083118" y="297456"/>
                  <a:pt x="2083118" y="297456"/>
                </a:cubicBezTo>
                <a:cubicBezTo>
                  <a:pt x="2079446" y="359885"/>
                  <a:pt x="2078324" y="422516"/>
                  <a:pt x="2072101" y="484742"/>
                </a:cubicBezTo>
                <a:cubicBezTo>
                  <a:pt x="2070945" y="496297"/>
                  <a:pt x="2064274" y="506627"/>
                  <a:pt x="2061084" y="517793"/>
                </a:cubicBezTo>
                <a:cubicBezTo>
                  <a:pt x="2047058" y="566886"/>
                  <a:pt x="2053358" y="566297"/>
                  <a:pt x="2028034" y="616945"/>
                </a:cubicBezTo>
                <a:cubicBezTo>
                  <a:pt x="2022113" y="628788"/>
                  <a:pt x="2012569" y="638499"/>
                  <a:pt x="2006000" y="649995"/>
                </a:cubicBezTo>
                <a:cubicBezTo>
                  <a:pt x="1982817" y="690564"/>
                  <a:pt x="1975833" y="724230"/>
                  <a:pt x="1939899" y="760164"/>
                </a:cubicBezTo>
                <a:lnTo>
                  <a:pt x="1873798" y="826265"/>
                </a:lnTo>
                <a:cubicBezTo>
                  <a:pt x="1870126" y="837282"/>
                  <a:pt x="1868421" y="849164"/>
                  <a:pt x="1862781" y="859316"/>
                </a:cubicBezTo>
                <a:cubicBezTo>
                  <a:pt x="1849920" y="882465"/>
                  <a:pt x="1827087" y="900295"/>
                  <a:pt x="1818713" y="925417"/>
                </a:cubicBezTo>
                <a:cubicBezTo>
                  <a:pt x="1803509" y="971029"/>
                  <a:pt x="1814138" y="948805"/>
                  <a:pt x="1785663" y="991518"/>
                </a:cubicBezTo>
                <a:cubicBezTo>
                  <a:pt x="1807709" y="1079703"/>
                  <a:pt x="1783428" y="1044128"/>
                  <a:pt x="1939899" y="1024569"/>
                </a:cubicBezTo>
                <a:cubicBezTo>
                  <a:pt x="1964214" y="1021530"/>
                  <a:pt x="1996950" y="1000118"/>
                  <a:pt x="2017017" y="991518"/>
                </a:cubicBezTo>
                <a:cubicBezTo>
                  <a:pt x="2027691" y="986943"/>
                  <a:pt x="2039916" y="986141"/>
                  <a:pt x="2050068" y="980501"/>
                </a:cubicBezTo>
                <a:cubicBezTo>
                  <a:pt x="2050088" y="980490"/>
                  <a:pt x="2132684" y="925423"/>
                  <a:pt x="2149219" y="914400"/>
                </a:cubicBezTo>
                <a:cubicBezTo>
                  <a:pt x="2160236" y="907055"/>
                  <a:pt x="2170427" y="898287"/>
                  <a:pt x="2182270" y="892366"/>
                </a:cubicBezTo>
                <a:cubicBezTo>
                  <a:pt x="2196959" y="885022"/>
                  <a:pt x="2212255" y="878782"/>
                  <a:pt x="2226337" y="870333"/>
                </a:cubicBezTo>
                <a:cubicBezTo>
                  <a:pt x="2249045" y="856708"/>
                  <a:pt x="2267316" y="834639"/>
                  <a:pt x="2292439" y="826265"/>
                </a:cubicBezTo>
                <a:lnTo>
                  <a:pt x="2391590" y="793215"/>
                </a:lnTo>
                <a:lnTo>
                  <a:pt x="2424641" y="782198"/>
                </a:lnTo>
                <a:cubicBezTo>
                  <a:pt x="2445767" y="783707"/>
                  <a:pt x="2573577" y="767310"/>
                  <a:pt x="2611928" y="815248"/>
                </a:cubicBezTo>
                <a:cubicBezTo>
                  <a:pt x="2619183" y="824316"/>
                  <a:pt x="2617305" y="838147"/>
                  <a:pt x="2622945" y="848299"/>
                </a:cubicBezTo>
                <a:cubicBezTo>
                  <a:pt x="2635805" y="871448"/>
                  <a:pt x="2667012" y="914400"/>
                  <a:pt x="2667012" y="914400"/>
                </a:cubicBezTo>
                <a:cubicBezTo>
                  <a:pt x="2697250" y="1005113"/>
                  <a:pt x="2699223" y="981592"/>
                  <a:pt x="2678029" y="1101687"/>
                </a:cubicBezTo>
                <a:cubicBezTo>
                  <a:pt x="2673993" y="1124559"/>
                  <a:pt x="2678029" y="1160443"/>
                  <a:pt x="2655995" y="1167788"/>
                </a:cubicBezTo>
                <a:cubicBezTo>
                  <a:pt x="2572918" y="1195481"/>
                  <a:pt x="2675326" y="1158123"/>
                  <a:pt x="2589894" y="1200839"/>
                </a:cubicBezTo>
                <a:cubicBezTo>
                  <a:pt x="2572206" y="1209683"/>
                  <a:pt x="2552881" y="1214840"/>
                  <a:pt x="2534810" y="1222872"/>
                </a:cubicBezTo>
                <a:cubicBezTo>
                  <a:pt x="2476194" y="1248923"/>
                  <a:pt x="2497518" y="1248720"/>
                  <a:pt x="2424641" y="1266940"/>
                </a:cubicBezTo>
                <a:cubicBezTo>
                  <a:pt x="2409952" y="1270612"/>
                  <a:pt x="2395697" y="1277219"/>
                  <a:pt x="2380574" y="1277957"/>
                </a:cubicBezTo>
                <a:cubicBezTo>
                  <a:pt x="2244811" y="1284580"/>
                  <a:pt x="2108824" y="1285302"/>
                  <a:pt x="1972949" y="1288974"/>
                </a:cubicBezTo>
                <a:cubicBezTo>
                  <a:pt x="1961932" y="1292646"/>
                  <a:pt x="1951065" y="1296801"/>
                  <a:pt x="1939899" y="1299991"/>
                </a:cubicBezTo>
                <a:cubicBezTo>
                  <a:pt x="1923419" y="1304699"/>
                  <a:pt x="1880396" y="1313216"/>
                  <a:pt x="1862781" y="1322024"/>
                </a:cubicBezTo>
                <a:cubicBezTo>
                  <a:pt x="1821747" y="1342541"/>
                  <a:pt x="1833232" y="1346649"/>
                  <a:pt x="1796680" y="1377109"/>
                </a:cubicBezTo>
                <a:cubicBezTo>
                  <a:pt x="1786508" y="1385585"/>
                  <a:pt x="1774646" y="1391798"/>
                  <a:pt x="1763629" y="1399142"/>
                </a:cubicBezTo>
                <a:cubicBezTo>
                  <a:pt x="1767301" y="1450554"/>
                  <a:pt x="1768624" y="1502189"/>
                  <a:pt x="1774646" y="1553379"/>
                </a:cubicBezTo>
                <a:cubicBezTo>
                  <a:pt x="1776003" y="1564912"/>
                  <a:pt x="1779222" y="1576767"/>
                  <a:pt x="1785663" y="1586429"/>
                </a:cubicBezTo>
                <a:cubicBezTo>
                  <a:pt x="1811630" y="1625379"/>
                  <a:pt x="1824485" y="1618536"/>
                  <a:pt x="1862781" y="1641513"/>
                </a:cubicBezTo>
                <a:cubicBezTo>
                  <a:pt x="1885489" y="1655137"/>
                  <a:pt x="1902605" y="1682296"/>
                  <a:pt x="1928882" y="1685581"/>
                </a:cubicBezTo>
                <a:cubicBezTo>
                  <a:pt x="2119112" y="1709360"/>
                  <a:pt x="1987429" y="1695541"/>
                  <a:pt x="2325489" y="1707615"/>
                </a:cubicBezTo>
                <a:cubicBezTo>
                  <a:pt x="2347957" y="1722593"/>
                  <a:pt x="2383810" y="1745611"/>
                  <a:pt x="2402607" y="1762699"/>
                </a:cubicBezTo>
                <a:cubicBezTo>
                  <a:pt x="2429507" y="1787153"/>
                  <a:pt x="2459560" y="1809569"/>
                  <a:pt x="2479725" y="1839817"/>
                </a:cubicBezTo>
                <a:lnTo>
                  <a:pt x="2501759" y="1872868"/>
                </a:lnTo>
                <a:cubicBezTo>
                  <a:pt x="2498087" y="1927952"/>
                  <a:pt x="2499818" y="1983666"/>
                  <a:pt x="2490742" y="2038121"/>
                </a:cubicBezTo>
                <a:cubicBezTo>
                  <a:pt x="2488565" y="2051181"/>
                  <a:pt x="2476496" y="2060463"/>
                  <a:pt x="2468708" y="2071171"/>
                </a:cubicBezTo>
                <a:cubicBezTo>
                  <a:pt x="2447109" y="2100870"/>
                  <a:pt x="2436703" y="2145667"/>
                  <a:pt x="2402607" y="2159306"/>
                </a:cubicBezTo>
                <a:cubicBezTo>
                  <a:pt x="2336927" y="2185578"/>
                  <a:pt x="2339879" y="2187275"/>
                  <a:pt x="2259388" y="2203374"/>
                </a:cubicBezTo>
                <a:cubicBezTo>
                  <a:pt x="2241027" y="2207046"/>
                  <a:pt x="2222914" y="2212323"/>
                  <a:pt x="2204304" y="2214391"/>
                </a:cubicBezTo>
                <a:cubicBezTo>
                  <a:pt x="2156716" y="2219678"/>
                  <a:pt x="2108749" y="2220868"/>
                  <a:pt x="2061084" y="2225407"/>
                </a:cubicBezTo>
                <a:cubicBezTo>
                  <a:pt x="2031610" y="2228214"/>
                  <a:pt x="2002327" y="2232752"/>
                  <a:pt x="1972949" y="2236424"/>
                </a:cubicBezTo>
                <a:cubicBezTo>
                  <a:pt x="1965605" y="2247441"/>
                  <a:pt x="1956837" y="2257632"/>
                  <a:pt x="1950916" y="2269475"/>
                </a:cubicBezTo>
                <a:cubicBezTo>
                  <a:pt x="1939623" y="2292061"/>
                  <a:pt x="1933073" y="2336655"/>
                  <a:pt x="1928882" y="2357610"/>
                </a:cubicBezTo>
                <a:cubicBezTo>
                  <a:pt x="1945092" y="2438660"/>
                  <a:pt x="1924319" y="2402308"/>
                  <a:pt x="2006000" y="2456762"/>
                </a:cubicBezTo>
                <a:lnTo>
                  <a:pt x="2039051" y="2478795"/>
                </a:lnTo>
                <a:cubicBezTo>
                  <a:pt x="2050068" y="2486139"/>
                  <a:pt x="2059540" y="2496642"/>
                  <a:pt x="2072101" y="2500829"/>
                </a:cubicBezTo>
                <a:cubicBezTo>
                  <a:pt x="2194052" y="2541480"/>
                  <a:pt x="2115022" y="2521414"/>
                  <a:pt x="2314472" y="2533880"/>
                </a:cubicBezTo>
                <a:cubicBezTo>
                  <a:pt x="2343852" y="2553466"/>
                  <a:pt x="2357735" y="2559600"/>
                  <a:pt x="2380574" y="2588964"/>
                </a:cubicBezTo>
                <a:cubicBezTo>
                  <a:pt x="2396832" y="2609867"/>
                  <a:pt x="2424641" y="2655065"/>
                  <a:pt x="2424641" y="2655065"/>
                </a:cubicBezTo>
                <a:cubicBezTo>
                  <a:pt x="2421826" y="2686034"/>
                  <a:pt x="2423802" y="2766910"/>
                  <a:pt x="2402607" y="2809301"/>
                </a:cubicBezTo>
                <a:cubicBezTo>
                  <a:pt x="2378165" y="2858186"/>
                  <a:pt x="2374763" y="2844289"/>
                  <a:pt x="2314472" y="2864386"/>
                </a:cubicBezTo>
                <a:lnTo>
                  <a:pt x="2281422" y="2875403"/>
                </a:lnTo>
                <a:cubicBezTo>
                  <a:pt x="2182093" y="2908512"/>
                  <a:pt x="2259925" y="2885811"/>
                  <a:pt x="2039051" y="2897436"/>
                </a:cubicBezTo>
                <a:cubicBezTo>
                  <a:pt x="1978760" y="2917533"/>
                  <a:pt x="1975358" y="2903636"/>
                  <a:pt x="1950916" y="2952521"/>
                </a:cubicBezTo>
                <a:cubicBezTo>
                  <a:pt x="1945723" y="2962908"/>
                  <a:pt x="1943571" y="2974554"/>
                  <a:pt x="1939899" y="2985571"/>
                </a:cubicBezTo>
                <a:cubicBezTo>
                  <a:pt x="1943571" y="3011277"/>
                  <a:pt x="1941594" y="3038453"/>
                  <a:pt x="1950916" y="3062689"/>
                </a:cubicBezTo>
                <a:cubicBezTo>
                  <a:pt x="1979106" y="3135983"/>
                  <a:pt x="1986793" y="3120963"/>
                  <a:pt x="2039051" y="3150824"/>
                </a:cubicBezTo>
                <a:cubicBezTo>
                  <a:pt x="2050547" y="3157393"/>
                  <a:pt x="2059704" y="3168209"/>
                  <a:pt x="2072101" y="3172858"/>
                </a:cubicBezTo>
                <a:cubicBezTo>
                  <a:pt x="2089634" y="3179433"/>
                  <a:pt x="2108907" y="3179813"/>
                  <a:pt x="2127186" y="3183875"/>
                </a:cubicBezTo>
                <a:cubicBezTo>
                  <a:pt x="2168684" y="3193097"/>
                  <a:pt x="2167500" y="3193641"/>
                  <a:pt x="2204304" y="3205909"/>
                </a:cubicBezTo>
                <a:cubicBezTo>
                  <a:pt x="2288767" y="3202237"/>
                  <a:pt x="2373364" y="3200915"/>
                  <a:pt x="2457692" y="3194892"/>
                </a:cubicBezTo>
                <a:cubicBezTo>
                  <a:pt x="2476369" y="3193558"/>
                  <a:pt x="2496028" y="3192249"/>
                  <a:pt x="2512776" y="3183875"/>
                </a:cubicBezTo>
                <a:cubicBezTo>
                  <a:pt x="2526711" y="3176907"/>
                  <a:pt x="2532299" y="3158554"/>
                  <a:pt x="2545827" y="3150824"/>
                </a:cubicBezTo>
                <a:cubicBezTo>
                  <a:pt x="2558973" y="3143312"/>
                  <a:pt x="2575335" y="3143966"/>
                  <a:pt x="2589894" y="3139807"/>
                </a:cubicBezTo>
                <a:cubicBezTo>
                  <a:pt x="2601060" y="3136617"/>
                  <a:pt x="2611928" y="3132463"/>
                  <a:pt x="2622945" y="3128791"/>
                </a:cubicBezTo>
                <a:cubicBezTo>
                  <a:pt x="2648651" y="3136135"/>
                  <a:pt x="2677392" y="3136655"/>
                  <a:pt x="2700063" y="3150824"/>
                </a:cubicBezTo>
                <a:cubicBezTo>
                  <a:pt x="2709911" y="3156979"/>
                  <a:pt x="2711080" y="3172262"/>
                  <a:pt x="2711080" y="3183875"/>
                </a:cubicBezTo>
                <a:cubicBezTo>
                  <a:pt x="2711080" y="3228095"/>
                  <a:pt x="2707748" y="3272530"/>
                  <a:pt x="2700063" y="3316077"/>
                </a:cubicBezTo>
                <a:cubicBezTo>
                  <a:pt x="2696626" y="3335552"/>
                  <a:pt x="2686873" y="3353474"/>
                  <a:pt x="2678029" y="3371162"/>
                </a:cubicBezTo>
                <a:cubicBezTo>
                  <a:pt x="2667294" y="3392633"/>
                  <a:pt x="2641893" y="3423729"/>
                  <a:pt x="2622945" y="3437263"/>
                </a:cubicBezTo>
                <a:cubicBezTo>
                  <a:pt x="2599120" y="3454281"/>
                  <a:pt x="2572800" y="3461323"/>
                  <a:pt x="2545827" y="3470313"/>
                </a:cubicBezTo>
                <a:cubicBezTo>
                  <a:pt x="2477943" y="3515569"/>
                  <a:pt x="2552987" y="3471599"/>
                  <a:pt x="2457692" y="3503364"/>
                </a:cubicBezTo>
                <a:cubicBezTo>
                  <a:pt x="2442112" y="3508558"/>
                  <a:pt x="2429001" y="3519631"/>
                  <a:pt x="2413624" y="3525398"/>
                </a:cubicBezTo>
                <a:cubicBezTo>
                  <a:pt x="2399447" y="3530714"/>
                  <a:pt x="2384116" y="3532255"/>
                  <a:pt x="2369557" y="3536415"/>
                </a:cubicBezTo>
                <a:cubicBezTo>
                  <a:pt x="2358391" y="3539605"/>
                  <a:pt x="2347672" y="3544242"/>
                  <a:pt x="2336506" y="3547432"/>
                </a:cubicBezTo>
                <a:cubicBezTo>
                  <a:pt x="2321948" y="3551591"/>
                  <a:pt x="2306997" y="3554289"/>
                  <a:pt x="2292439" y="3558448"/>
                </a:cubicBezTo>
                <a:cubicBezTo>
                  <a:pt x="2281273" y="3561638"/>
                  <a:pt x="2270554" y="3566275"/>
                  <a:pt x="2259388" y="3569465"/>
                </a:cubicBezTo>
                <a:cubicBezTo>
                  <a:pt x="2242916" y="3574171"/>
                  <a:pt x="2199879" y="3582694"/>
                  <a:pt x="2182270" y="3591499"/>
                </a:cubicBezTo>
                <a:cubicBezTo>
                  <a:pt x="2166161" y="3599553"/>
                  <a:pt x="2115132" y="3639098"/>
                  <a:pt x="2105152" y="3646583"/>
                </a:cubicBezTo>
                <a:cubicBezTo>
                  <a:pt x="2083026" y="3679772"/>
                  <a:pt x="2077855" y="3684568"/>
                  <a:pt x="2061084" y="3723701"/>
                </a:cubicBezTo>
                <a:cubicBezTo>
                  <a:pt x="2056510" y="3734375"/>
                  <a:pt x="2053740" y="3745735"/>
                  <a:pt x="2050068" y="3756752"/>
                </a:cubicBezTo>
                <a:cubicBezTo>
                  <a:pt x="2053740" y="3800819"/>
                  <a:pt x="2052412" y="3845593"/>
                  <a:pt x="2061084" y="3888954"/>
                </a:cubicBezTo>
                <a:cubicBezTo>
                  <a:pt x="2063681" y="3901938"/>
                  <a:pt x="2077197" y="3910162"/>
                  <a:pt x="2083118" y="3922005"/>
                </a:cubicBezTo>
                <a:cubicBezTo>
                  <a:pt x="2088311" y="3932392"/>
                  <a:pt x="2088495" y="3944904"/>
                  <a:pt x="2094135" y="3955056"/>
                </a:cubicBezTo>
                <a:cubicBezTo>
                  <a:pt x="2106995" y="3978205"/>
                  <a:pt x="2123513" y="3999123"/>
                  <a:pt x="2138202" y="4021157"/>
                </a:cubicBezTo>
                <a:cubicBezTo>
                  <a:pt x="2145547" y="4032174"/>
                  <a:pt x="2149219" y="4046862"/>
                  <a:pt x="2160236" y="4054207"/>
                </a:cubicBezTo>
                <a:cubicBezTo>
                  <a:pt x="2182270" y="4068896"/>
                  <a:pt x="2201215" y="4089901"/>
                  <a:pt x="2226337" y="4098275"/>
                </a:cubicBezTo>
                <a:cubicBezTo>
                  <a:pt x="2303848" y="4124112"/>
                  <a:pt x="2208160" y="4090485"/>
                  <a:pt x="2303455" y="4131325"/>
                </a:cubicBezTo>
                <a:cubicBezTo>
                  <a:pt x="2314129" y="4135899"/>
                  <a:pt x="2325489" y="4138670"/>
                  <a:pt x="2336506" y="4142342"/>
                </a:cubicBezTo>
                <a:cubicBezTo>
                  <a:pt x="2373229" y="4138670"/>
                  <a:pt x="2410401" y="4138126"/>
                  <a:pt x="2446675" y="4131325"/>
                </a:cubicBezTo>
                <a:cubicBezTo>
                  <a:pt x="2469503" y="4127045"/>
                  <a:pt x="2491552" y="4118725"/>
                  <a:pt x="2512776" y="4109292"/>
                </a:cubicBezTo>
                <a:cubicBezTo>
                  <a:pt x="2524876" y="4103914"/>
                  <a:pt x="2535053" y="4094954"/>
                  <a:pt x="2545827" y="4087258"/>
                </a:cubicBezTo>
                <a:cubicBezTo>
                  <a:pt x="2641456" y="4018951"/>
                  <a:pt x="2545073" y="4084087"/>
                  <a:pt x="2622945" y="4032174"/>
                </a:cubicBezTo>
                <a:cubicBezTo>
                  <a:pt x="2628139" y="4016592"/>
                  <a:pt x="2644978" y="3968885"/>
                  <a:pt x="2644978" y="3955056"/>
                </a:cubicBezTo>
                <a:cubicBezTo>
                  <a:pt x="2644978" y="3907175"/>
                  <a:pt x="2638109" y="3859537"/>
                  <a:pt x="2633961" y="3811836"/>
                </a:cubicBezTo>
                <a:cubicBezTo>
                  <a:pt x="2630764" y="3775069"/>
                  <a:pt x="2628164" y="3738203"/>
                  <a:pt x="2622945" y="3701668"/>
                </a:cubicBezTo>
                <a:cubicBezTo>
                  <a:pt x="2619487" y="3677458"/>
                  <a:pt x="2608759" y="3648094"/>
                  <a:pt x="2600911" y="3624550"/>
                </a:cubicBezTo>
                <a:cubicBezTo>
                  <a:pt x="2608256" y="3576810"/>
                  <a:pt x="2585228" y="3511504"/>
                  <a:pt x="2622945" y="3481330"/>
                </a:cubicBezTo>
                <a:cubicBezTo>
                  <a:pt x="2660333" y="3451419"/>
                  <a:pt x="2719556" y="3481380"/>
                  <a:pt x="2766164" y="3492347"/>
                </a:cubicBezTo>
                <a:cubicBezTo>
                  <a:pt x="2784037" y="3496553"/>
                  <a:pt x="2793808" y="3517186"/>
                  <a:pt x="2810231" y="3525398"/>
                </a:cubicBezTo>
                <a:cubicBezTo>
                  <a:pt x="2837056" y="3538811"/>
                  <a:pt x="2888769" y="3550541"/>
                  <a:pt x="2920400" y="3558448"/>
                </a:cubicBezTo>
                <a:cubicBezTo>
                  <a:pt x="2935089" y="3565793"/>
                  <a:pt x="2950385" y="3572032"/>
                  <a:pt x="2964468" y="3580482"/>
                </a:cubicBezTo>
                <a:cubicBezTo>
                  <a:pt x="2987175" y="3594107"/>
                  <a:pt x="3030569" y="3624550"/>
                  <a:pt x="3030569" y="3624550"/>
                </a:cubicBezTo>
                <a:cubicBezTo>
                  <a:pt x="3128281" y="3771119"/>
                  <a:pt x="3032931" y="3618259"/>
                  <a:pt x="3096670" y="3745735"/>
                </a:cubicBezTo>
                <a:cubicBezTo>
                  <a:pt x="3102592" y="3757578"/>
                  <a:pt x="3112782" y="3766943"/>
                  <a:pt x="3118704" y="3778786"/>
                </a:cubicBezTo>
                <a:cubicBezTo>
                  <a:pt x="3123897" y="3789173"/>
                  <a:pt x="3125147" y="3801162"/>
                  <a:pt x="3129721" y="3811836"/>
                </a:cubicBezTo>
                <a:cubicBezTo>
                  <a:pt x="3170561" y="3907131"/>
                  <a:pt x="3136934" y="3811446"/>
                  <a:pt x="3162771" y="3888954"/>
                </a:cubicBezTo>
                <a:cubicBezTo>
                  <a:pt x="3169814" y="3938251"/>
                  <a:pt x="3169301" y="3978060"/>
                  <a:pt x="3195822" y="4021157"/>
                </a:cubicBezTo>
                <a:cubicBezTo>
                  <a:pt x="3215068" y="4052432"/>
                  <a:pt x="3227085" y="4097679"/>
                  <a:pt x="3261923" y="4109292"/>
                </a:cubicBezTo>
                <a:lnTo>
                  <a:pt x="3294974" y="4120309"/>
                </a:lnTo>
                <a:cubicBezTo>
                  <a:pt x="3309663" y="4112964"/>
                  <a:pt x="3326425" y="4108789"/>
                  <a:pt x="3339041" y="4098275"/>
                </a:cubicBezTo>
                <a:cubicBezTo>
                  <a:pt x="3349213" y="4089798"/>
                  <a:pt x="3355154" y="4077067"/>
                  <a:pt x="3361075" y="4065224"/>
                </a:cubicBezTo>
                <a:cubicBezTo>
                  <a:pt x="3367752" y="4051869"/>
                  <a:pt x="3388404" y="3998064"/>
                  <a:pt x="3394125" y="3977089"/>
                </a:cubicBezTo>
                <a:cubicBezTo>
                  <a:pt x="3402093" y="3947874"/>
                  <a:pt x="3406583" y="3917682"/>
                  <a:pt x="3416159" y="3888954"/>
                </a:cubicBezTo>
                <a:cubicBezTo>
                  <a:pt x="3442981" y="3808489"/>
                  <a:pt x="3432560" y="3845385"/>
                  <a:pt x="3449210" y="3778786"/>
                </a:cubicBezTo>
                <a:cubicBezTo>
                  <a:pt x="3445538" y="3672290"/>
                  <a:pt x="3444639" y="3565661"/>
                  <a:pt x="3438193" y="3459297"/>
                </a:cubicBezTo>
                <a:cubicBezTo>
                  <a:pt x="3437277" y="3444183"/>
                  <a:pt x="3434688" y="3428375"/>
                  <a:pt x="3427176" y="3415229"/>
                </a:cubicBezTo>
                <a:cubicBezTo>
                  <a:pt x="3411246" y="3387352"/>
                  <a:pt x="3346161" y="3350202"/>
                  <a:pt x="3328024" y="3338111"/>
                </a:cubicBezTo>
                <a:lnTo>
                  <a:pt x="3261923" y="3294044"/>
                </a:lnTo>
                <a:cubicBezTo>
                  <a:pt x="3163401" y="3244782"/>
                  <a:pt x="3204948" y="3260363"/>
                  <a:pt x="3140737" y="3238959"/>
                </a:cubicBezTo>
                <a:cubicBezTo>
                  <a:pt x="3129720" y="3231614"/>
                  <a:pt x="3117859" y="3225401"/>
                  <a:pt x="3107687" y="3216925"/>
                </a:cubicBezTo>
                <a:cubicBezTo>
                  <a:pt x="3095718" y="3206951"/>
                  <a:pt x="3087314" y="3192931"/>
                  <a:pt x="3074636" y="3183875"/>
                </a:cubicBezTo>
                <a:cubicBezTo>
                  <a:pt x="3061272" y="3174329"/>
                  <a:pt x="3045258" y="3169186"/>
                  <a:pt x="3030569" y="3161841"/>
                </a:cubicBezTo>
                <a:cubicBezTo>
                  <a:pt x="3015880" y="3139807"/>
                  <a:pt x="2983216" y="3122017"/>
                  <a:pt x="2986501" y="3095740"/>
                </a:cubicBezTo>
                <a:cubicBezTo>
                  <a:pt x="2990173" y="3066362"/>
                  <a:pt x="2988155" y="3035693"/>
                  <a:pt x="2997518" y="3007605"/>
                </a:cubicBezTo>
                <a:cubicBezTo>
                  <a:pt x="3003324" y="2990186"/>
                  <a:pt x="3018620" y="2977479"/>
                  <a:pt x="3030569" y="2963538"/>
                </a:cubicBezTo>
                <a:cubicBezTo>
                  <a:pt x="3067380" y="2920592"/>
                  <a:pt x="3062129" y="2931083"/>
                  <a:pt x="3118704" y="2908453"/>
                </a:cubicBezTo>
                <a:cubicBezTo>
                  <a:pt x="3173788" y="2912125"/>
                  <a:pt x="3229054" y="2913691"/>
                  <a:pt x="3283957" y="2919470"/>
                </a:cubicBezTo>
                <a:cubicBezTo>
                  <a:pt x="3381043" y="2929690"/>
                  <a:pt x="3280294" y="2925594"/>
                  <a:pt x="3361075" y="2952521"/>
                </a:cubicBezTo>
                <a:cubicBezTo>
                  <a:pt x="3382266" y="2959585"/>
                  <a:pt x="3405199" y="2959542"/>
                  <a:pt x="3427176" y="2963538"/>
                </a:cubicBezTo>
                <a:cubicBezTo>
                  <a:pt x="3445599" y="2966888"/>
                  <a:pt x="3463899" y="2970882"/>
                  <a:pt x="3482260" y="2974554"/>
                </a:cubicBezTo>
                <a:cubicBezTo>
                  <a:pt x="3504294" y="2970882"/>
                  <a:pt x="3531550" y="2978247"/>
                  <a:pt x="3548361" y="2963538"/>
                </a:cubicBezTo>
                <a:cubicBezTo>
                  <a:pt x="3565840" y="2948244"/>
                  <a:pt x="3570395" y="2897436"/>
                  <a:pt x="3570395" y="2897436"/>
                </a:cubicBezTo>
                <a:cubicBezTo>
                  <a:pt x="3566723" y="2857041"/>
                  <a:pt x="3565114" y="2816405"/>
                  <a:pt x="3559378" y="2776251"/>
                </a:cubicBezTo>
                <a:cubicBezTo>
                  <a:pt x="3551610" y="2721878"/>
                  <a:pt x="3521414" y="2729305"/>
                  <a:pt x="3482260" y="2677099"/>
                </a:cubicBezTo>
                <a:cubicBezTo>
                  <a:pt x="3471243" y="2662410"/>
                  <a:pt x="3463151" y="2644981"/>
                  <a:pt x="3449210" y="2633032"/>
                </a:cubicBezTo>
                <a:cubicBezTo>
                  <a:pt x="3436741" y="2622344"/>
                  <a:pt x="3419401" y="2619146"/>
                  <a:pt x="3405142" y="2610998"/>
                </a:cubicBezTo>
                <a:cubicBezTo>
                  <a:pt x="3393646" y="2604429"/>
                  <a:pt x="3385211" y="2590753"/>
                  <a:pt x="3372092" y="2588964"/>
                </a:cubicBezTo>
                <a:cubicBezTo>
                  <a:pt x="3302862" y="2579523"/>
                  <a:pt x="3232545" y="2581619"/>
                  <a:pt x="3162771" y="2577947"/>
                </a:cubicBezTo>
                <a:cubicBezTo>
                  <a:pt x="3144410" y="2570602"/>
                  <a:pt x="3126629" y="2561595"/>
                  <a:pt x="3107687" y="2555913"/>
                </a:cubicBezTo>
                <a:cubicBezTo>
                  <a:pt x="3089751" y="2550532"/>
                  <a:pt x="3070366" y="2550818"/>
                  <a:pt x="3052602" y="2544897"/>
                </a:cubicBezTo>
                <a:cubicBezTo>
                  <a:pt x="2994668" y="2525586"/>
                  <a:pt x="3023831" y="2525003"/>
                  <a:pt x="2975484" y="2500829"/>
                </a:cubicBezTo>
                <a:cubicBezTo>
                  <a:pt x="2965097" y="2495636"/>
                  <a:pt x="2953108" y="2494386"/>
                  <a:pt x="2942434" y="2489812"/>
                </a:cubicBezTo>
                <a:cubicBezTo>
                  <a:pt x="2927339" y="2483343"/>
                  <a:pt x="2913055" y="2475123"/>
                  <a:pt x="2898366" y="2467779"/>
                </a:cubicBezTo>
                <a:cubicBezTo>
                  <a:pt x="2891022" y="2456762"/>
                  <a:pt x="2877349" y="2447930"/>
                  <a:pt x="2876333" y="2434728"/>
                </a:cubicBezTo>
                <a:cubicBezTo>
                  <a:pt x="2873502" y="2397931"/>
                  <a:pt x="2879050" y="2360520"/>
                  <a:pt x="2887349" y="2324559"/>
                </a:cubicBezTo>
                <a:cubicBezTo>
                  <a:pt x="2890326" y="2311658"/>
                  <a:pt x="2900020" y="2300871"/>
                  <a:pt x="2909383" y="2291509"/>
                </a:cubicBezTo>
                <a:cubicBezTo>
                  <a:pt x="2924955" y="2275938"/>
                  <a:pt x="2969220" y="2256082"/>
                  <a:pt x="2986501" y="2247441"/>
                </a:cubicBezTo>
                <a:cubicBezTo>
                  <a:pt x="2993846" y="2236424"/>
                  <a:pt x="2997307" y="2221408"/>
                  <a:pt x="3008535" y="2214391"/>
                </a:cubicBezTo>
                <a:cubicBezTo>
                  <a:pt x="3028230" y="2202082"/>
                  <a:pt x="3051423" y="2193106"/>
                  <a:pt x="3074636" y="2192357"/>
                </a:cubicBezTo>
                <a:lnTo>
                  <a:pt x="3416159" y="2181340"/>
                </a:lnTo>
                <a:cubicBezTo>
                  <a:pt x="3438193" y="2173995"/>
                  <a:pt x="3462935" y="2172189"/>
                  <a:pt x="3482260" y="2159306"/>
                </a:cubicBezTo>
                <a:cubicBezTo>
                  <a:pt x="3530588" y="2127087"/>
                  <a:pt x="3504718" y="2145216"/>
                  <a:pt x="3559378" y="2104222"/>
                </a:cubicBezTo>
                <a:cubicBezTo>
                  <a:pt x="3563050" y="2093205"/>
                  <a:pt x="3565201" y="2081558"/>
                  <a:pt x="3570395" y="2071171"/>
                </a:cubicBezTo>
                <a:cubicBezTo>
                  <a:pt x="3576316" y="2059328"/>
                  <a:pt x="3588242" y="2050682"/>
                  <a:pt x="3592429" y="2038121"/>
                </a:cubicBezTo>
                <a:cubicBezTo>
                  <a:pt x="3599493" y="2016929"/>
                  <a:pt x="3599774" y="1994053"/>
                  <a:pt x="3603446" y="1972019"/>
                </a:cubicBezTo>
                <a:cubicBezTo>
                  <a:pt x="3599774" y="1924279"/>
                  <a:pt x="3598368" y="1876311"/>
                  <a:pt x="3592429" y="1828800"/>
                </a:cubicBezTo>
                <a:cubicBezTo>
                  <a:pt x="3590989" y="1817277"/>
                  <a:pt x="3588541" y="1804916"/>
                  <a:pt x="3581412" y="1795750"/>
                </a:cubicBezTo>
                <a:cubicBezTo>
                  <a:pt x="3562281" y="1771153"/>
                  <a:pt x="3544873" y="1739501"/>
                  <a:pt x="3515311" y="1729648"/>
                </a:cubicBezTo>
                <a:lnTo>
                  <a:pt x="3482260" y="1718632"/>
                </a:lnTo>
                <a:cubicBezTo>
                  <a:pt x="3467571" y="1707615"/>
                  <a:pt x="3454135" y="1694691"/>
                  <a:pt x="3438193" y="1685581"/>
                </a:cubicBezTo>
                <a:cubicBezTo>
                  <a:pt x="3424987" y="1678034"/>
                  <a:pt x="3371806" y="1666613"/>
                  <a:pt x="3361075" y="1663547"/>
                </a:cubicBezTo>
                <a:cubicBezTo>
                  <a:pt x="3349909" y="1660357"/>
                  <a:pt x="3339290" y="1655347"/>
                  <a:pt x="3328024" y="1652530"/>
                </a:cubicBezTo>
                <a:cubicBezTo>
                  <a:pt x="3309858" y="1647988"/>
                  <a:pt x="3291219" y="1645575"/>
                  <a:pt x="3272940" y="1641513"/>
                </a:cubicBezTo>
                <a:cubicBezTo>
                  <a:pt x="3231430" y="1632289"/>
                  <a:pt x="3232634" y="1631751"/>
                  <a:pt x="3195822" y="1619480"/>
                </a:cubicBezTo>
                <a:lnTo>
                  <a:pt x="3173788" y="1553379"/>
                </a:lnTo>
                <a:lnTo>
                  <a:pt x="3162771" y="1520328"/>
                </a:lnTo>
                <a:cubicBezTo>
                  <a:pt x="3166443" y="1487277"/>
                  <a:pt x="3158022" y="1450455"/>
                  <a:pt x="3173788" y="1421176"/>
                </a:cubicBezTo>
                <a:cubicBezTo>
                  <a:pt x="3208883" y="1355999"/>
                  <a:pt x="3341582" y="1369286"/>
                  <a:pt x="3383108" y="1366092"/>
                </a:cubicBezTo>
                <a:cubicBezTo>
                  <a:pt x="3388904" y="1364933"/>
                  <a:pt x="3471887" y="1349245"/>
                  <a:pt x="3482260" y="1344058"/>
                </a:cubicBezTo>
                <a:cubicBezTo>
                  <a:pt x="3505945" y="1332215"/>
                  <a:pt x="3548361" y="1299991"/>
                  <a:pt x="3548361" y="1299991"/>
                </a:cubicBezTo>
                <a:cubicBezTo>
                  <a:pt x="3552033" y="1285302"/>
                  <a:pt x="3555218" y="1270482"/>
                  <a:pt x="3559378" y="1255923"/>
                </a:cubicBezTo>
                <a:cubicBezTo>
                  <a:pt x="3562568" y="1244757"/>
                  <a:pt x="3570395" y="1234485"/>
                  <a:pt x="3570395" y="1222872"/>
                </a:cubicBezTo>
                <a:cubicBezTo>
                  <a:pt x="3570395" y="1174991"/>
                  <a:pt x="3574519" y="1125077"/>
                  <a:pt x="3559378" y="1079653"/>
                </a:cubicBezTo>
                <a:cubicBezTo>
                  <a:pt x="3554185" y="1064073"/>
                  <a:pt x="3529393" y="1066069"/>
                  <a:pt x="3515311" y="1057619"/>
                </a:cubicBezTo>
                <a:cubicBezTo>
                  <a:pt x="3421623" y="1001406"/>
                  <a:pt x="3483471" y="1022117"/>
                  <a:pt x="3405142" y="1002535"/>
                </a:cubicBezTo>
                <a:lnTo>
                  <a:pt x="3317007" y="958468"/>
                </a:lnTo>
                <a:cubicBezTo>
                  <a:pt x="3302318" y="951123"/>
                  <a:pt x="3288520" y="941627"/>
                  <a:pt x="3272940" y="936434"/>
                </a:cubicBezTo>
                <a:lnTo>
                  <a:pt x="3239889" y="925417"/>
                </a:lnTo>
                <a:cubicBezTo>
                  <a:pt x="3217855" y="910728"/>
                  <a:pt x="3182162" y="906472"/>
                  <a:pt x="3173788" y="881350"/>
                </a:cubicBezTo>
                <a:lnTo>
                  <a:pt x="3151754" y="815248"/>
                </a:lnTo>
                <a:cubicBezTo>
                  <a:pt x="3152469" y="808813"/>
                  <a:pt x="3160158" y="699289"/>
                  <a:pt x="3173788" y="672029"/>
                </a:cubicBezTo>
                <a:cubicBezTo>
                  <a:pt x="3204327" y="610950"/>
                  <a:pt x="3213112" y="607741"/>
                  <a:pt x="3261923" y="572877"/>
                </a:cubicBezTo>
                <a:cubicBezTo>
                  <a:pt x="3272697" y="565181"/>
                  <a:pt x="3284200" y="558540"/>
                  <a:pt x="3294974" y="550844"/>
                </a:cubicBezTo>
                <a:cubicBezTo>
                  <a:pt x="3309915" y="540172"/>
                  <a:pt x="3322990" y="526710"/>
                  <a:pt x="3339041" y="517793"/>
                </a:cubicBezTo>
                <a:cubicBezTo>
                  <a:pt x="3356328" y="508189"/>
                  <a:pt x="3376054" y="503791"/>
                  <a:pt x="3394125" y="495759"/>
                </a:cubicBezTo>
                <a:cubicBezTo>
                  <a:pt x="3409133" y="489089"/>
                  <a:pt x="3423934" y="481873"/>
                  <a:pt x="3438193" y="473725"/>
                </a:cubicBezTo>
                <a:cubicBezTo>
                  <a:pt x="3449689" y="467156"/>
                  <a:pt x="3459144" y="457069"/>
                  <a:pt x="3471243" y="451692"/>
                </a:cubicBezTo>
                <a:cubicBezTo>
                  <a:pt x="3492467" y="442259"/>
                  <a:pt x="3537345" y="429658"/>
                  <a:pt x="3537345" y="429658"/>
                </a:cubicBezTo>
                <a:cubicBezTo>
                  <a:pt x="3557423" y="433004"/>
                  <a:pt x="3629214" y="438310"/>
                  <a:pt x="3647513" y="462709"/>
                </a:cubicBezTo>
                <a:cubicBezTo>
                  <a:pt x="3661448" y="481289"/>
                  <a:pt x="3669547" y="528810"/>
                  <a:pt x="3669547" y="528810"/>
                </a:cubicBezTo>
                <a:cubicBezTo>
                  <a:pt x="3665875" y="602256"/>
                  <a:pt x="3666364" y="676028"/>
                  <a:pt x="3658530" y="749147"/>
                </a:cubicBezTo>
                <a:cubicBezTo>
                  <a:pt x="3655304" y="779257"/>
                  <a:pt x="3641759" y="807460"/>
                  <a:pt x="3636496" y="837282"/>
                </a:cubicBezTo>
                <a:cubicBezTo>
                  <a:pt x="3630717" y="870030"/>
                  <a:pt x="3629152" y="903383"/>
                  <a:pt x="3625480" y="936434"/>
                </a:cubicBezTo>
                <a:cubicBezTo>
                  <a:pt x="3629152" y="1020897"/>
                  <a:pt x="3622132" y="1106509"/>
                  <a:pt x="3636496" y="1189822"/>
                </a:cubicBezTo>
                <a:cubicBezTo>
                  <a:pt x="3640995" y="1215918"/>
                  <a:pt x="3655442" y="1247549"/>
                  <a:pt x="3680564" y="1255923"/>
                </a:cubicBezTo>
                <a:cubicBezTo>
                  <a:pt x="3727979" y="1271728"/>
                  <a:pt x="3702349" y="1264123"/>
                  <a:pt x="3757682" y="1277957"/>
                </a:cubicBezTo>
                <a:cubicBezTo>
                  <a:pt x="3809094" y="1274285"/>
                  <a:pt x="3860945" y="1274586"/>
                  <a:pt x="3911918" y="1266940"/>
                </a:cubicBezTo>
                <a:cubicBezTo>
                  <a:pt x="3943432" y="1262213"/>
                  <a:pt x="3985573" y="1245536"/>
                  <a:pt x="4011070" y="1222872"/>
                </a:cubicBezTo>
                <a:cubicBezTo>
                  <a:pt x="4034360" y="1202170"/>
                  <a:pt x="4052242" y="1175467"/>
                  <a:pt x="4077171" y="1156771"/>
                </a:cubicBezTo>
                <a:lnTo>
                  <a:pt x="4121239" y="1123721"/>
                </a:lnTo>
                <a:cubicBezTo>
                  <a:pt x="4124911" y="1112704"/>
                  <a:pt x="4127681" y="1101344"/>
                  <a:pt x="4132255" y="1090670"/>
                </a:cubicBezTo>
                <a:cubicBezTo>
                  <a:pt x="4138724" y="1075575"/>
                  <a:pt x="4148522" y="1061980"/>
                  <a:pt x="4154289" y="1046603"/>
                </a:cubicBezTo>
                <a:cubicBezTo>
                  <a:pt x="4199289" y="926603"/>
                  <a:pt x="4125995" y="1081155"/>
                  <a:pt x="4187340" y="958468"/>
                </a:cubicBezTo>
                <a:cubicBezTo>
                  <a:pt x="4215350" y="762398"/>
                  <a:pt x="4183399" y="967162"/>
                  <a:pt x="4209374" y="837282"/>
                </a:cubicBezTo>
                <a:cubicBezTo>
                  <a:pt x="4213755" y="815378"/>
                  <a:pt x="4213971" y="792577"/>
                  <a:pt x="4220390" y="771181"/>
                </a:cubicBezTo>
                <a:cubicBezTo>
                  <a:pt x="4228014" y="745766"/>
                  <a:pt x="4249705" y="716192"/>
                  <a:pt x="4264458" y="694063"/>
                </a:cubicBezTo>
                <a:cubicBezTo>
                  <a:pt x="4282392" y="640261"/>
                  <a:pt x="4280389" y="623048"/>
                  <a:pt x="4319542" y="583894"/>
                </a:cubicBezTo>
                <a:cubicBezTo>
                  <a:pt x="4328905" y="574531"/>
                  <a:pt x="4341576" y="569205"/>
                  <a:pt x="4352593" y="561860"/>
                </a:cubicBezTo>
                <a:cubicBezTo>
                  <a:pt x="4415409" y="478104"/>
                  <a:pt x="4353805" y="542825"/>
                  <a:pt x="4418694" y="506776"/>
                </a:cubicBezTo>
                <a:cubicBezTo>
                  <a:pt x="4441843" y="493916"/>
                  <a:pt x="4484795" y="462709"/>
                  <a:pt x="4484795" y="462709"/>
                </a:cubicBezTo>
                <a:cubicBezTo>
                  <a:pt x="4506829" y="466381"/>
                  <a:pt x="4530917" y="463735"/>
                  <a:pt x="4550896" y="473725"/>
                </a:cubicBezTo>
                <a:cubicBezTo>
                  <a:pt x="4562739" y="479646"/>
                  <a:pt x="4572196" y="493556"/>
                  <a:pt x="4572930" y="506776"/>
                </a:cubicBezTo>
                <a:cubicBezTo>
                  <a:pt x="4578282" y="603104"/>
                  <a:pt x="4563765" y="654480"/>
                  <a:pt x="4550896" y="738130"/>
                </a:cubicBezTo>
                <a:cubicBezTo>
                  <a:pt x="4536428" y="832173"/>
                  <a:pt x="4548901" y="788186"/>
                  <a:pt x="4528863" y="848299"/>
                </a:cubicBezTo>
                <a:cubicBezTo>
                  <a:pt x="4532535" y="940106"/>
                  <a:pt x="4533334" y="1032074"/>
                  <a:pt x="4539880" y="1123721"/>
                </a:cubicBezTo>
                <a:cubicBezTo>
                  <a:pt x="4540707" y="1135304"/>
                  <a:pt x="4542685" y="1148560"/>
                  <a:pt x="4550896" y="1156771"/>
                </a:cubicBezTo>
                <a:cubicBezTo>
                  <a:pt x="4559108" y="1164983"/>
                  <a:pt x="4572611" y="1165269"/>
                  <a:pt x="4583947" y="1167788"/>
                </a:cubicBezTo>
                <a:cubicBezTo>
                  <a:pt x="4605753" y="1172634"/>
                  <a:pt x="4628014" y="1175133"/>
                  <a:pt x="4650048" y="1178805"/>
                </a:cubicBezTo>
                <a:cubicBezTo>
                  <a:pt x="4686771" y="1175133"/>
                  <a:pt x="4724256" y="1176087"/>
                  <a:pt x="4760217" y="1167788"/>
                </a:cubicBezTo>
                <a:cubicBezTo>
                  <a:pt x="4808750" y="1156588"/>
                  <a:pt x="4783977" y="1143164"/>
                  <a:pt x="4804284" y="1112704"/>
                </a:cubicBezTo>
                <a:cubicBezTo>
                  <a:pt x="4812926" y="1099740"/>
                  <a:pt x="4827361" y="1091622"/>
                  <a:pt x="4837335" y="1079653"/>
                </a:cubicBezTo>
                <a:cubicBezTo>
                  <a:pt x="4845811" y="1069481"/>
                  <a:pt x="4850572" y="1056499"/>
                  <a:pt x="4859369" y="1046603"/>
                </a:cubicBezTo>
                <a:cubicBezTo>
                  <a:pt x="4880071" y="1023313"/>
                  <a:pt x="4925470" y="980501"/>
                  <a:pt x="4925470" y="980501"/>
                </a:cubicBezTo>
                <a:lnTo>
                  <a:pt x="4958521" y="881350"/>
                </a:lnTo>
                <a:lnTo>
                  <a:pt x="4980554" y="815248"/>
                </a:lnTo>
                <a:cubicBezTo>
                  <a:pt x="4995243" y="785870"/>
                  <a:pt x="5014235" y="758273"/>
                  <a:pt x="5024622" y="727113"/>
                </a:cubicBezTo>
                <a:cubicBezTo>
                  <a:pt x="5035663" y="693992"/>
                  <a:pt x="5033945" y="689485"/>
                  <a:pt x="5057672" y="661012"/>
                </a:cubicBezTo>
                <a:cubicBezTo>
                  <a:pt x="5067646" y="649043"/>
                  <a:pt x="5078754" y="637936"/>
                  <a:pt x="5090723" y="627962"/>
                </a:cubicBezTo>
                <a:cubicBezTo>
                  <a:pt x="5109069" y="612674"/>
                  <a:pt x="5147119" y="592183"/>
                  <a:pt x="5167841" y="583894"/>
                </a:cubicBezTo>
                <a:cubicBezTo>
                  <a:pt x="5189405" y="575268"/>
                  <a:pt x="5233942" y="561860"/>
                  <a:pt x="5233942" y="561860"/>
                </a:cubicBezTo>
                <a:cubicBezTo>
                  <a:pt x="5244254" y="562505"/>
                  <a:pt x="5401526" y="542740"/>
                  <a:pt x="5443263" y="594911"/>
                </a:cubicBezTo>
                <a:cubicBezTo>
                  <a:pt x="5450518" y="603979"/>
                  <a:pt x="5451464" y="616696"/>
                  <a:pt x="5454280" y="627962"/>
                </a:cubicBezTo>
                <a:cubicBezTo>
                  <a:pt x="5458821" y="646128"/>
                  <a:pt x="5461624" y="664685"/>
                  <a:pt x="5465296" y="683046"/>
                </a:cubicBezTo>
                <a:cubicBezTo>
                  <a:pt x="5461624" y="719769"/>
                  <a:pt x="5461518" y="757026"/>
                  <a:pt x="5454280" y="793215"/>
                </a:cubicBezTo>
                <a:cubicBezTo>
                  <a:pt x="5441574" y="856747"/>
                  <a:pt x="5433678" y="834419"/>
                  <a:pt x="5410212" y="881350"/>
                </a:cubicBezTo>
                <a:cubicBezTo>
                  <a:pt x="5405019" y="891737"/>
                  <a:pt x="5404000" y="903828"/>
                  <a:pt x="5399195" y="914400"/>
                </a:cubicBezTo>
                <a:cubicBezTo>
                  <a:pt x="5385603" y="944302"/>
                  <a:pt x="5363094" y="970670"/>
                  <a:pt x="5355128" y="1002535"/>
                </a:cubicBezTo>
                <a:cubicBezTo>
                  <a:pt x="5351456" y="1017224"/>
                  <a:pt x="5349428" y="1032426"/>
                  <a:pt x="5344111" y="1046603"/>
                </a:cubicBezTo>
                <a:cubicBezTo>
                  <a:pt x="5338344" y="1061980"/>
                  <a:pt x="5328546" y="1075575"/>
                  <a:pt x="5322077" y="1090670"/>
                </a:cubicBezTo>
                <a:cubicBezTo>
                  <a:pt x="5309721" y="1119501"/>
                  <a:pt x="5292398" y="1198372"/>
                  <a:pt x="5289027" y="1211856"/>
                </a:cubicBezTo>
                <a:lnTo>
                  <a:pt x="5278010" y="1255923"/>
                </a:lnTo>
                <a:cubicBezTo>
                  <a:pt x="5281682" y="1292646"/>
                  <a:pt x="5278174" y="1330818"/>
                  <a:pt x="5289027" y="1366092"/>
                </a:cubicBezTo>
                <a:cubicBezTo>
                  <a:pt x="5293609" y="1380983"/>
                  <a:pt x="5306567" y="1397665"/>
                  <a:pt x="5322077" y="1399142"/>
                </a:cubicBezTo>
                <a:cubicBezTo>
                  <a:pt x="5387982" y="1405418"/>
                  <a:pt x="5454280" y="1391797"/>
                  <a:pt x="5520381" y="1388125"/>
                </a:cubicBezTo>
                <a:cubicBezTo>
                  <a:pt x="5608513" y="1329371"/>
                  <a:pt x="5502020" y="1406486"/>
                  <a:pt x="5575465" y="1333041"/>
                </a:cubicBezTo>
                <a:cubicBezTo>
                  <a:pt x="5584828" y="1323678"/>
                  <a:pt x="5597499" y="1318352"/>
                  <a:pt x="5608516" y="1311007"/>
                </a:cubicBezTo>
                <a:cubicBezTo>
                  <a:pt x="5633937" y="1234747"/>
                  <a:pt x="5598222" y="1319344"/>
                  <a:pt x="5652583" y="1255923"/>
                </a:cubicBezTo>
                <a:cubicBezTo>
                  <a:pt x="5666518" y="1239665"/>
                  <a:pt x="5672786" y="1217969"/>
                  <a:pt x="5685634" y="1200839"/>
                </a:cubicBezTo>
                <a:cubicBezTo>
                  <a:pt x="5694982" y="1188375"/>
                  <a:pt x="5708710" y="1179757"/>
                  <a:pt x="5718684" y="1167788"/>
                </a:cubicBezTo>
                <a:cubicBezTo>
                  <a:pt x="5727160" y="1157616"/>
                  <a:pt x="5733022" y="1145512"/>
                  <a:pt x="5740718" y="1134738"/>
                </a:cubicBezTo>
                <a:cubicBezTo>
                  <a:pt x="5751391" y="1119797"/>
                  <a:pt x="5763097" y="1105612"/>
                  <a:pt x="5773769" y="1090670"/>
                </a:cubicBezTo>
                <a:cubicBezTo>
                  <a:pt x="5781465" y="1079896"/>
                  <a:pt x="5787326" y="1067791"/>
                  <a:pt x="5795802" y="1057619"/>
                </a:cubicBezTo>
                <a:cubicBezTo>
                  <a:pt x="5816515" y="1032763"/>
                  <a:pt x="5834332" y="1018291"/>
                  <a:pt x="5861904" y="1002535"/>
                </a:cubicBezTo>
                <a:cubicBezTo>
                  <a:pt x="5876163" y="994387"/>
                  <a:pt x="5891712" y="988649"/>
                  <a:pt x="5905971" y="980501"/>
                </a:cubicBezTo>
                <a:cubicBezTo>
                  <a:pt x="5917467" y="973932"/>
                  <a:pt x="5926579" y="962993"/>
                  <a:pt x="5939022" y="958468"/>
                </a:cubicBezTo>
                <a:cubicBezTo>
                  <a:pt x="5967481" y="948119"/>
                  <a:pt x="6027157" y="936434"/>
                  <a:pt x="6027157" y="936434"/>
                </a:cubicBezTo>
                <a:cubicBezTo>
                  <a:pt x="6064452" y="941096"/>
                  <a:pt x="6145165" y="945334"/>
                  <a:pt x="6181393" y="969485"/>
                </a:cubicBezTo>
                <a:lnTo>
                  <a:pt x="6214443" y="991518"/>
                </a:lnTo>
                <a:cubicBezTo>
                  <a:pt x="6221788" y="1006207"/>
                  <a:pt x="6229807" y="1020578"/>
                  <a:pt x="6236477" y="1035586"/>
                </a:cubicBezTo>
                <a:cubicBezTo>
                  <a:pt x="6244509" y="1053657"/>
                  <a:pt x="6249667" y="1072982"/>
                  <a:pt x="6258511" y="1090670"/>
                </a:cubicBezTo>
                <a:cubicBezTo>
                  <a:pt x="6264433" y="1102513"/>
                  <a:pt x="6273200" y="1112704"/>
                  <a:pt x="6280545" y="1123721"/>
                </a:cubicBezTo>
                <a:cubicBezTo>
                  <a:pt x="6284793" y="1140713"/>
                  <a:pt x="6302578" y="1208891"/>
                  <a:pt x="6302578" y="1222872"/>
                </a:cubicBezTo>
                <a:cubicBezTo>
                  <a:pt x="6302578" y="1252479"/>
                  <a:pt x="6304802" y="1284526"/>
                  <a:pt x="6291561" y="1311007"/>
                </a:cubicBezTo>
                <a:cubicBezTo>
                  <a:pt x="6284217" y="1325696"/>
                  <a:pt x="6261753" y="1324893"/>
                  <a:pt x="6247494" y="1333041"/>
                </a:cubicBezTo>
                <a:cubicBezTo>
                  <a:pt x="6206819" y="1356284"/>
                  <a:pt x="6218793" y="1358953"/>
                  <a:pt x="6170376" y="1377109"/>
                </a:cubicBezTo>
                <a:cubicBezTo>
                  <a:pt x="6126815" y="1393444"/>
                  <a:pt x="6052868" y="1395469"/>
                  <a:pt x="6016140" y="1399142"/>
                </a:cubicBezTo>
                <a:cubicBezTo>
                  <a:pt x="5963287" y="1416760"/>
                  <a:pt x="5973489" y="1415760"/>
                  <a:pt x="5894954" y="1421176"/>
                </a:cubicBezTo>
                <a:cubicBezTo>
                  <a:pt x="5817932" y="1426488"/>
                  <a:pt x="5740718" y="1428521"/>
                  <a:pt x="5663600" y="1432193"/>
                </a:cubicBezTo>
                <a:cubicBezTo>
                  <a:pt x="5652583" y="1435865"/>
                  <a:pt x="5638761" y="1434998"/>
                  <a:pt x="5630549" y="1443210"/>
                </a:cubicBezTo>
                <a:cubicBezTo>
                  <a:pt x="5622338" y="1451421"/>
                  <a:pt x="5619533" y="1464647"/>
                  <a:pt x="5619533" y="1476260"/>
                </a:cubicBezTo>
                <a:cubicBezTo>
                  <a:pt x="5619533" y="1527803"/>
                  <a:pt x="5615175" y="1581300"/>
                  <a:pt x="5630549" y="1630497"/>
                </a:cubicBezTo>
                <a:cubicBezTo>
                  <a:pt x="5635448" y="1646172"/>
                  <a:pt x="5659522" y="1646061"/>
                  <a:pt x="5674617" y="1652530"/>
                </a:cubicBezTo>
                <a:cubicBezTo>
                  <a:pt x="5696745" y="1662013"/>
                  <a:pt x="5729372" y="1668973"/>
                  <a:pt x="5751735" y="1674564"/>
                </a:cubicBezTo>
                <a:cubicBezTo>
                  <a:pt x="5762752" y="1681909"/>
                  <a:pt x="5772104" y="1692793"/>
                  <a:pt x="5784786" y="1696598"/>
                </a:cubicBezTo>
                <a:cubicBezTo>
                  <a:pt x="5809658" y="1704060"/>
                  <a:pt x="5835968" y="1706350"/>
                  <a:pt x="5861904" y="1707615"/>
                </a:cubicBezTo>
                <a:cubicBezTo>
                  <a:pt x="5986667" y="1713701"/>
                  <a:pt x="6111619" y="1714960"/>
                  <a:pt x="6236477" y="1718632"/>
                </a:cubicBezTo>
                <a:cubicBezTo>
                  <a:pt x="6240149" y="1733321"/>
                  <a:pt x="6243334" y="1748140"/>
                  <a:pt x="6247494" y="1762699"/>
                </a:cubicBezTo>
                <a:cubicBezTo>
                  <a:pt x="6250684" y="1773865"/>
                  <a:pt x="6258511" y="1784137"/>
                  <a:pt x="6258511" y="1795750"/>
                </a:cubicBezTo>
                <a:cubicBezTo>
                  <a:pt x="6258511" y="1854621"/>
                  <a:pt x="6259622" y="1914411"/>
                  <a:pt x="6247494" y="1972019"/>
                </a:cubicBezTo>
                <a:cubicBezTo>
                  <a:pt x="6244284" y="1987265"/>
                  <a:pt x="6225460" y="1994053"/>
                  <a:pt x="6214443" y="2005070"/>
                </a:cubicBezTo>
                <a:cubicBezTo>
                  <a:pt x="6207099" y="2034448"/>
                  <a:pt x="6202595" y="2064687"/>
                  <a:pt x="6192410" y="2093205"/>
                </a:cubicBezTo>
                <a:cubicBezTo>
                  <a:pt x="6157604" y="2190661"/>
                  <a:pt x="6174254" y="2133395"/>
                  <a:pt x="6115292" y="2192357"/>
                </a:cubicBezTo>
                <a:cubicBezTo>
                  <a:pt x="6102309" y="2205340"/>
                  <a:pt x="6097811" y="2226693"/>
                  <a:pt x="6082241" y="2236424"/>
                </a:cubicBezTo>
                <a:cubicBezTo>
                  <a:pt x="6066362" y="2246348"/>
                  <a:pt x="6045436" y="2243379"/>
                  <a:pt x="6027157" y="2247441"/>
                </a:cubicBezTo>
                <a:cubicBezTo>
                  <a:pt x="6012376" y="2250726"/>
                  <a:pt x="5998197" y="2257451"/>
                  <a:pt x="5983089" y="2258458"/>
                </a:cubicBezTo>
                <a:cubicBezTo>
                  <a:pt x="5887751" y="2264814"/>
                  <a:pt x="5792130" y="2265803"/>
                  <a:pt x="5696651" y="2269475"/>
                </a:cubicBezTo>
                <a:cubicBezTo>
                  <a:pt x="5685634" y="2273147"/>
                  <a:pt x="5672668" y="2273238"/>
                  <a:pt x="5663600" y="2280492"/>
                </a:cubicBezTo>
                <a:cubicBezTo>
                  <a:pt x="5624320" y="2311915"/>
                  <a:pt x="5637089" y="2373959"/>
                  <a:pt x="5652583" y="2412694"/>
                </a:cubicBezTo>
                <a:cubicBezTo>
                  <a:pt x="5656896" y="2423476"/>
                  <a:pt x="5674960" y="2419136"/>
                  <a:pt x="5685634" y="2423711"/>
                </a:cubicBezTo>
                <a:cubicBezTo>
                  <a:pt x="5700729" y="2430180"/>
                  <a:pt x="5714606" y="2439276"/>
                  <a:pt x="5729701" y="2445745"/>
                </a:cubicBezTo>
                <a:cubicBezTo>
                  <a:pt x="5759342" y="2458448"/>
                  <a:pt x="5785506" y="2461313"/>
                  <a:pt x="5817836" y="2467779"/>
                </a:cubicBezTo>
                <a:cubicBezTo>
                  <a:pt x="5970216" y="2459759"/>
                  <a:pt x="6144766" y="2466291"/>
                  <a:pt x="6302578" y="2434728"/>
                </a:cubicBezTo>
                <a:cubicBezTo>
                  <a:pt x="6317425" y="2431758"/>
                  <a:pt x="6331957" y="2427383"/>
                  <a:pt x="6346646" y="2423711"/>
                </a:cubicBezTo>
                <a:cubicBezTo>
                  <a:pt x="6354834" y="2424393"/>
                  <a:pt x="6483139" y="2413623"/>
                  <a:pt x="6511899" y="2456762"/>
                </a:cubicBezTo>
                <a:cubicBezTo>
                  <a:pt x="6520298" y="2469360"/>
                  <a:pt x="6516952" y="2486912"/>
                  <a:pt x="6522916" y="2500829"/>
                </a:cubicBezTo>
                <a:cubicBezTo>
                  <a:pt x="6528132" y="2512999"/>
                  <a:pt x="6537605" y="2522863"/>
                  <a:pt x="6544949" y="2533880"/>
                </a:cubicBezTo>
                <a:cubicBezTo>
                  <a:pt x="6541277" y="2577947"/>
                  <a:pt x="6542605" y="2622721"/>
                  <a:pt x="6533933" y="2666082"/>
                </a:cubicBezTo>
                <a:cubicBezTo>
                  <a:pt x="6531336" y="2679066"/>
                  <a:pt x="6521952" y="2690516"/>
                  <a:pt x="6511899" y="2699133"/>
                </a:cubicBezTo>
                <a:cubicBezTo>
                  <a:pt x="6495641" y="2713068"/>
                  <a:pt x="6476382" y="2723487"/>
                  <a:pt x="6456815" y="2732183"/>
                </a:cubicBezTo>
                <a:cubicBezTo>
                  <a:pt x="6437093" y="2740948"/>
                  <a:pt x="6359795" y="2752025"/>
                  <a:pt x="6346646" y="2754217"/>
                </a:cubicBezTo>
                <a:cubicBezTo>
                  <a:pt x="6193360" y="2751024"/>
                  <a:pt x="5885272" y="2711996"/>
                  <a:pt x="5685634" y="2765234"/>
                </a:cubicBezTo>
                <a:cubicBezTo>
                  <a:pt x="5672840" y="2768646"/>
                  <a:pt x="5663600" y="2779923"/>
                  <a:pt x="5652583" y="2787268"/>
                </a:cubicBezTo>
                <a:cubicBezTo>
                  <a:pt x="5648911" y="2801957"/>
                  <a:pt x="5646882" y="2817158"/>
                  <a:pt x="5641566" y="2831335"/>
                </a:cubicBezTo>
                <a:cubicBezTo>
                  <a:pt x="5635800" y="2846712"/>
                  <a:pt x="5626002" y="2860308"/>
                  <a:pt x="5619533" y="2875403"/>
                </a:cubicBezTo>
                <a:cubicBezTo>
                  <a:pt x="5614959" y="2886077"/>
                  <a:pt x="5612188" y="2897436"/>
                  <a:pt x="5608516" y="2908453"/>
                </a:cubicBezTo>
                <a:cubicBezTo>
                  <a:pt x="5612188" y="2941504"/>
                  <a:pt x="5609017" y="2976057"/>
                  <a:pt x="5619533" y="3007605"/>
                </a:cubicBezTo>
                <a:cubicBezTo>
                  <a:pt x="5624460" y="3022386"/>
                  <a:pt x="5639619" y="3032014"/>
                  <a:pt x="5652583" y="3040656"/>
                </a:cubicBezTo>
                <a:cubicBezTo>
                  <a:pt x="5670790" y="3052794"/>
                  <a:pt x="5743494" y="3061191"/>
                  <a:pt x="5751735" y="3062689"/>
                </a:cubicBezTo>
                <a:cubicBezTo>
                  <a:pt x="5770158" y="3066039"/>
                  <a:pt x="5788458" y="3070034"/>
                  <a:pt x="5806819" y="3073706"/>
                </a:cubicBezTo>
                <a:cubicBezTo>
                  <a:pt x="6015346" y="3066515"/>
                  <a:pt x="6204953" y="3052210"/>
                  <a:pt x="6412747" y="3073706"/>
                </a:cubicBezTo>
                <a:cubicBezTo>
                  <a:pt x="6425918" y="3075068"/>
                  <a:pt x="6434781" y="3088395"/>
                  <a:pt x="6445798" y="3095740"/>
                </a:cubicBezTo>
                <a:cubicBezTo>
                  <a:pt x="6449470" y="3110429"/>
                  <a:pt x="6452656" y="3125248"/>
                  <a:pt x="6456815" y="3139807"/>
                </a:cubicBezTo>
                <a:cubicBezTo>
                  <a:pt x="6460005" y="3150973"/>
                  <a:pt x="6467831" y="3161245"/>
                  <a:pt x="6467831" y="3172858"/>
                </a:cubicBezTo>
                <a:cubicBezTo>
                  <a:pt x="6467831" y="3213420"/>
                  <a:pt x="6462551" y="3253890"/>
                  <a:pt x="6456815" y="3294044"/>
                </a:cubicBezTo>
                <a:cubicBezTo>
                  <a:pt x="6455173" y="3305540"/>
                  <a:pt x="6452766" y="3317804"/>
                  <a:pt x="6445798" y="3327094"/>
                </a:cubicBezTo>
                <a:cubicBezTo>
                  <a:pt x="6430217" y="3347868"/>
                  <a:pt x="6410811" y="3365736"/>
                  <a:pt x="6390713" y="3382179"/>
                </a:cubicBezTo>
                <a:cubicBezTo>
                  <a:pt x="6348853" y="3416428"/>
                  <a:pt x="6322421" y="3435340"/>
                  <a:pt x="6269528" y="3437263"/>
                </a:cubicBezTo>
                <a:cubicBezTo>
                  <a:pt x="6085998" y="3443937"/>
                  <a:pt x="5902299" y="3444608"/>
                  <a:pt x="5718684" y="3448280"/>
                </a:cubicBezTo>
                <a:cubicBezTo>
                  <a:pt x="5689037" y="3455692"/>
                  <a:pt x="5655237" y="3460757"/>
                  <a:pt x="5630549" y="3481330"/>
                </a:cubicBezTo>
                <a:cubicBezTo>
                  <a:pt x="5620377" y="3489806"/>
                  <a:pt x="5617878" y="3505018"/>
                  <a:pt x="5608516" y="3514381"/>
                </a:cubicBezTo>
                <a:cubicBezTo>
                  <a:pt x="5599153" y="3523744"/>
                  <a:pt x="5586482" y="3529070"/>
                  <a:pt x="5575465" y="3536415"/>
                </a:cubicBezTo>
                <a:cubicBezTo>
                  <a:pt x="5541768" y="3637504"/>
                  <a:pt x="5598096" y="3480136"/>
                  <a:pt x="5531398" y="3613533"/>
                </a:cubicBezTo>
                <a:cubicBezTo>
                  <a:pt x="5521011" y="3634307"/>
                  <a:pt x="5509364" y="3679634"/>
                  <a:pt x="5509364" y="3679634"/>
                </a:cubicBezTo>
                <a:cubicBezTo>
                  <a:pt x="5510046" y="3687822"/>
                  <a:pt x="5499276" y="3816127"/>
                  <a:pt x="5542415" y="3844887"/>
                </a:cubicBezTo>
                <a:cubicBezTo>
                  <a:pt x="5555013" y="3853286"/>
                  <a:pt x="5572305" y="3850588"/>
                  <a:pt x="5586482" y="3855904"/>
                </a:cubicBezTo>
                <a:cubicBezTo>
                  <a:pt x="5601859" y="3861671"/>
                  <a:pt x="5615172" y="3872172"/>
                  <a:pt x="5630549" y="3877938"/>
                </a:cubicBezTo>
                <a:cubicBezTo>
                  <a:pt x="5644726" y="3883254"/>
                  <a:pt x="5660114" y="3884603"/>
                  <a:pt x="5674617" y="3888954"/>
                </a:cubicBezTo>
                <a:cubicBezTo>
                  <a:pt x="5696863" y="3895628"/>
                  <a:pt x="5717943" y="3906433"/>
                  <a:pt x="5740718" y="3910988"/>
                </a:cubicBezTo>
                <a:cubicBezTo>
                  <a:pt x="5831991" y="3929243"/>
                  <a:pt x="5777170" y="3920142"/>
                  <a:pt x="5905971" y="3933022"/>
                </a:cubicBezTo>
                <a:cubicBezTo>
                  <a:pt x="5928005" y="3940367"/>
                  <a:pt x="5949080" y="3951772"/>
                  <a:pt x="5972072" y="3955056"/>
                </a:cubicBezTo>
                <a:cubicBezTo>
                  <a:pt x="6015606" y="3961275"/>
                  <a:pt x="6061313" y="3966348"/>
                  <a:pt x="6104275" y="3977089"/>
                </a:cubicBezTo>
                <a:cubicBezTo>
                  <a:pt x="6249549" y="4013408"/>
                  <a:pt x="6112345" y="3993369"/>
                  <a:pt x="6313595" y="4010140"/>
                </a:cubicBezTo>
                <a:cubicBezTo>
                  <a:pt x="6338230" y="4016299"/>
                  <a:pt x="6407670" y="4032462"/>
                  <a:pt x="6423764" y="4043191"/>
                </a:cubicBezTo>
                <a:cubicBezTo>
                  <a:pt x="6499528" y="4093700"/>
                  <a:pt x="6464743" y="4078884"/>
                  <a:pt x="6522916" y="4098275"/>
                </a:cubicBezTo>
                <a:cubicBezTo>
                  <a:pt x="6526588" y="4109292"/>
                  <a:pt x="6526499" y="4122404"/>
                  <a:pt x="6533933" y="4131325"/>
                </a:cubicBezTo>
                <a:cubicBezTo>
                  <a:pt x="6545688" y="4145431"/>
                  <a:pt x="6564059" y="4152426"/>
                  <a:pt x="6578000" y="4164376"/>
                </a:cubicBezTo>
                <a:cubicBezTo>
                  <a:pt x="6589829" y="4174516"/>
                  <a:pt x="6600034" y="4186410"/>
                  <a:pt x="6611051" y="4197427"/>
                </a:cubicBezTo>
                <a:cubicBezTo>
                  <a:pt x="6618395" y="4212116"/>
                  <a:pt x="6627318" y="4226117"/>
                  <a:pt x="6633084" y="4241494"/>
                </a:cubicBezTo>
                <a:cubicBezTo>
                  <a:pt x="6638400" y="4255671"/>
                  <a:pt x="6639941" y="4271003"/>
                  <a:pt x="6644101" y="4285562"/>
                </a:cubicBezTo>
                <a:cubicBezTo>
                  <a:pt x="6662505" y="4349976"/>
                  <a:pt x="6648913" y="4285180"/>
                  <a:pt x="6666135" y="4362680"/>
                </a:cubicBezTo>
                <a:cubicBezTo>
                  <a:pt x="6674094" y="4398495"/>
                  <a:pt x="6674540" y="4419013"/>
                  <a:pt x="6688169" y="4450815"/>
                </a:cubicBezTo>
                <a:cubicBezTo>
                  <a:pt x="6694638" y="4465910"/>
                  <a:pt x="6702858" y="4480193"/>
                  <a:pt x="6710202" y="4494882"/>
                </a:cubicBezTo>
                <a:cubicBezTo>
                  <a:pt x="6713874" y="4513243"/>
                  <a:pt x="6717869" y="4531543"/>
                  <a:pt x="6721219" y="4549966"/>
                </a:cubicBezTo>
                <a:cubicBezTo>
                  <a:pt x="6725215" y="4571944"/>
                  <a:pt x="6727390" y="4594262"/>
                  <a:pt x="6732236" y="4616068"/>
                </a:cubicBezTo>
                <a:cubicBezTo>
                  <a:pt x="6734755" y="4627404"/>
                  <a:pt x="6739581" y="4638101"/>
                  <a:pt x="6743253" y="4649118"/>
                </a:cubicBezTo>
                <a:cubicBezTo>
                  <a:pt x="6746925" y="4674824"/>
                  <a:pt x="6752745" y="4700314"/>
                  <a:pt x="6754270" y="4726236"/>
                </a:cubicBezTo>
                <a:cubicBezTo>
                  <a:pt x="6765831" y="4922765"/>
                  <a:pt x="6765287" y="4941587"/>
                  <a:pt x="6765287" y="5067759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93312" y="3581400"/>
            <a:ext cx="164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Renal artery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980502" y="2054052"/>
            <a:ext cx="132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glomerulus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689013" y="43516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Glomerular capsule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150334" y="10439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Efferent arteriole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600302" y="266850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Afferent arteriole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2776244" y="94553"/>
            <a:ext cx="309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Proximal convoluted tubule   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5310359" y="381000"/>
            <a:ext cx="286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Distal convoluted tubule                         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4437502" y="3340198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Peritubular capillary network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3955579" y="5029199"/>
            <a:ext cx="186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Loop of nephron (</a:t>
            </a:r>
            <a:r>
              <a:rPr lang="en-US" dirty="0" err="1"/>
              <a:t>henle</a:t>
            </a:r>
            <a:r>
              <a:rPr lang="en-US" dirty="0"/>
              <a:t>)</a:t>
            </a:r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7006728" y="1772338"/>
            <a:ext cx="180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Collecting duct</a:t>
            </a:r>
            <a:endParaRPr lang="en-CA" dirty="0"/>
          </a:p>
        </p:txBody>
      </p:sp>
      <p:cxnSp>
        <p:nvCxnSpPr>
          <p:cNvPr id="25" name="Straight Connector 24"/>
          <p:cNvCxnSpPr>
            <a:stCxn id="13" idx="434"/>
          </p:cNvCxnSpPr>
          <p:nvPr/>
        </p:nvCxnSpPr>
        <p:spPr>
          <a:xfrm>
            <a:off x="7238082" y="5541484"/>
            <a:ext cx="33051" cy="83821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55875" y="50292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Renal vein</a:t>
            </a:r>
            <a:endParaRPr lang="en-CA" dirty="0"/>
          </a:p>
        </p:txBody>
      </p:sp>
      <p:cxnSp>
        <p:nvCxnSpPr>
          <p:cNvPr id="28" name="Straight Arrow Connector 27"/>
          <p:cNvCxnSpPr>
            <a:endCxn id="13" idx="0"/>
          </p:cNvCxnSpPr>
          <p:nvPr/>
        </p:nvCxnSpPr>
        <p:spPr>
          <a:xfrm flipH="1" flipV="1">
            <a:off x="539827" y="2919470"/>
            <a:ext cx="298373" cy="66193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3" idx="8"/>
          </p:cNvCxnSpPr>
          <p:nvPr/>
        </p:nvCxnSpPr>
        <p:spPr>
          <a:xfrm flipH="1" flipV="1">
            <a:off x="572877" y="1487277"/>
            <a:ext cx="451692" cy="1244906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3" idx="46"/>
          </p:cNvCxnSpPr>
          <p:nvPr/>
        </p:nvCxnSpPr>
        <p:spPr>
          <a:xfrm>
            <a:off x="483812" y="381000"/>
            <a:ext cx="177200" cy="544417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965806" y="740884"/>
            <a:ext cx="400286" cy="283685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3" idx="22"/>
          </p:cNvCxnSpPr>
          <p:nvPr/>
        </p:nvCxnSpPr>
        <p:spPr>
          <a:xfrm flipH="1" flipV="1">
            <a:off x="1024569" y="1277957"/>
            <a:ext cx="341523" cy="831773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801025" y="435161"/>
            <a:ext cx="1784965" cy="802401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657702" y="653208"/>
            <a:ext cx="393511" cy="646782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037682" y="2853175"/>
            <a:ext cx="799640" cy="495952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3585990" y="4299467"/>
            <a:ext cx="451692" cy="920233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6" idx="94"/>
          </p:cNvCxnSpPr>
          <p:nvPr/>
        </p:nvCxnSpPr>
        <p:spPr>
          <a:xfrm flipH="1">
            <a:off x="4384713" y="609600"/>
            <a:ext cx="1003914" cy="855643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388627" y="653208"/>
            <a:ext cx="0" cy="547631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488938" y="2133600"/>
            <a:ext cx="978662" cy="598583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254607" y="5410200"/>
            <a:ext cx="528810" cy="323165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32033" y="6189196"/>
            <a:ext cx="100528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file"/>
              </a:rPr>
              <a:t>video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63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D031D5-0D0D-4F75-86BE-8794C1B87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338" y="0"/>
            <a:ext cx="6203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2046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1000</TotalTime>
  <Words>2648</Words>
  <Application>Microsoft Office PowerPoint</Application>
  <PresentationFormat>On-screen Show (4:3)</PresentationFormat>
  <Paragraphs>280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Georgia</vt:lpstr>
      <vt:lpstr>Trebuchet MS</vt:lpstr>
      <vt:lpstr>Slipstream</vt:lpstr>
      <vt:lpstr>THE EXCRETORY SYSTEM</vt:lpstr>
      <vt:lpstr>Excretory organs &amp; products</vt:lpstr>
      <vt:lpstr>Other nitrogenous wastes</vt:lpstr>
      <vt:lpstr>Urinary System</vt:lpstr>
      <vt:lpstr>PowerPoint Presentation</vt:lpstr>
      <vt:lpstr>PowerPoint Presentation</vt:lpstr>
      <vt:lpstr>Urinary System</vt:lpstr>
      <vt:lpstr>PowerPoint Presentation</vt:lpstr>
      <vt:lpstr>PowerPoint Presentation</vt:lpstr>
      <vt:lpstr>Urine Formation</vt:lpstr>
      <vt:lpstr>1. Pressure filtration ( Bowmans capsule)</vt:lpstr>
      <vt:lpstr>2. Tubular Reabsorption (proximal   convoluted tubule)</vt:lpstr>
      <vt:lpstr>PowerPoint Presentation</vt:lpstr>
      <vt:lpstr>Minor process in Loop of Henle</vt:lpstr>
      <vt:lpstr>3. Tubular Secretion (distal convoluted tubule)</vt:lpstr>
      <vt:lpstr>Minor process (Collecting Duct)</vt:lpstr>
      <vt:lpstr>Regulatory functions of the kidney</vt:lpstr>
      <vt:lpstr>PowerPoint Presentation</vt:lpstr>
      <vt:lpstr>PowerPoint Presentation</vt:lpstr>
      <vt:lpstr>PowerPoint Presentation</vt:lpstr>
      <vt:lpstr>Disorders of the Urinary system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</dc:creator>
  <cp:lastModifiedBy>Mackenzie Thibault</cp:lastModifiedBy>
  <cp:revision>60</cp:revision>
  <cp:lastPrinted>2025-11-12T16:28:52Z</cp:lastPrinted>
  <dcterms:created xsi:type="dcterms:W3CDTF">2015-11-30T18:57:29Z</dcterms:created>
  <dcterms:modified xsi:type="dcterms:W3CDTF">2025-11-12T17:44:30Z</dcterms:modified>
</cp:coreProperties>
</file>